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404" r:id="rId5"/>
    <p:sldId id="266" r:id="rId6"/>
    <p:sldId id="284" r:id="rId7"/>
    <p:sldId id="285" r:id="rId8"/>
    <p:sldId id="259" r:id="rId9"/>
    <p:sldId id="282" r:id="rId10"/>
    <p:sldId id="283" r:id="rId11"/>
    <p:sldId id="393" r:id="rId12"/>
    <p:sldId id="399" r:id="rId13"/>
    <p:sldId id="400" r:id="rId14"/>
    <p:sldId id="403" r:id="rId15"/>
    <p:sldId id="401" r:id="rId16"/>
    <p:sldId id="40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060936-6049-4338-A1E1-DFC92FFAF077}" v="1" dt="2026-03-10T08:02:47.6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undo custSel addSld delSld modSld">
      <pc:chgData name="Jane Palmer" userId="af2e83d3-1d66-41c9-a5ef-e92e86a018a5" providerId="ADAL" clId="{D7C39BE3-BFD6-4719-B8F5-7809A61A1445}" dt="2026-03-10T08:25:50.639" v="46" actId="2696"/>
      <pc:docMkLst>
        <pc:docMk/>
      </pc:docMkLst>
      <pc:sldChg chg="del">
        <pc:chgData name="Jane Palmer" userId="af2e83d3-1d66-41c9-a5ef-e92e86a018a5" providerId="ADAL" clId="{D7C39BE3-BFD6-4719-B8F5-7809A61A1445}" dt="2026-03-10T08:02:54.747" v="1" actId="2696"/>
        <pc:sldMkLst>
          <pc:docMk/>
          <pc:sldMk cId="1194163830" sldId="256"/>
        </pc:sldMkLst>
      </pc:sldChg>
      <pc:sldChg chg="del">
        <pc:chgData name="Jane Palmer" userId="af2e83d3-1d66-41c9-a5ef-e92e86a018a5" providerId="ADAL" clId="{D7C39BE3-BFD6-4719-B8F5-7809A61A1445}" dt="2026-03-10T08:24:03.770" v="34" actId="2696"/>
        <pc:sldMkLst>
          <pc:docMk/>
          <pc:sldMk cId="540037642" sldId="257"/>
        </pc:sldMkLst>
      </pc:sldChg>
      <pc:sldChg chg="del">
        <pc:chgData name="Jane Palmer" userId="af2e83d3-1d66-41c9-a5ef-e92e86a018a5" providerId="ADAL" clId="{D7C39BE3-BFD6-4719-B8F5-7809A61A1445}" dt="2026-03-10T08:25:30.445" v="44" actId="2696"/>
        <pc:sldMkLst>
          <pc:docMk/>
          <pc:sldMk cId="2027681974" sldId="260"/>
        </pc:sldMkLst>
      </pc:sldChg>
      <pc:sldChg chg="del">
        <pc:chgData name="Jane Palmer" userId="af2e83d3-1d66-41c9-a5ef-e92e86a018a5" providerId="ADAL" clId="{D7C39BE3-BFD6-4719-B8F5-7809A61A1445}" dt="2026-03-10T08:24:17.697" v="36" actId="2696"/>
        <pc:sldMkLst>
          <pc:docMk/>
          <pc:sldMk cId="1595513295" sldId="262"/>
        </pc:sldMkLst>
      </pc:sldChg>
      <pc:sldChg chg="del">
        <pc:chgData name="Jane Palmer" userId="af2e83d3-1d66-41c9-a5ef-e92e86a018a5" providerId="ADAL" clId="{D7C39BE3-BFD6-4719-B8F5-7809A61A1445}" dt="2026-03-10T08:25:46.038" v="45" actId="47"/>
        <pc:sldMkLst>
          <pc:docMk/>
          <pc:sldMk cId="3465530335" sldId="263"/>
        </pc:sldMkLst>
      </pc:sldChg>
      <pc:sldChg chg="del">
        <pc:chgData name="Jane Palmer" userId="af2e83d3-1d66-41c9-a5ef-e92e86a018a5" providerId="ADAL" clId="{D7C39BE3-BFD6-4719-B8F5-7809A61A1445}" dt="2026-03-10T08:25:19.249" v="42" actId="2696"/>
        <pc:sldMkLst>
          <pc:docMk/>
          <pc:sldMk cId="4191277921" sldId="264"/>
        </pc:sldMkLst>
      </pc:sldChg>
      <pc:sldChg chg="del">
        <pc:chgData name="Jane Palmer" userId="af2e83d3-1d66-41c9-a5ef-e92e86a018a5" providerId="ADAL" clId="{D7C39BE3-BFD6-4719-B8F5-7809A61A1445}" dt="2026-03-10T08:24:07.973" v="35" actId="2696"/>
        <pc:sldMkLst>
          <pc:docMk/>
          <pc:sldMk cId="3405336043" sldId="265"/>
        </pc:sldMkLst>
      </pc:sldChg>
      <pc:sldChg chg="add del">
        <pc:chgData name="Jane Palmer" userId="af2e83d3-1d66-41c9-a5ef-e92e86a018a5" providerId="ADAL" clId="{D7C39BE3-BFD6-4719-B8F5-7809A61A1445}" dt="2026-03-10T08:24:24.243" v="37" actId="2696"/>
        <pc:sldMkLst>
          <pc:docMk/>
          <pc:sldMk cId="425160061" sldId="267"/>
        </pc:sldMkLst>
      </pc:sldChg>
      <pc:sldChg chg="add del">
        <pc:chgData name="Jane Palmer" userId="af2e83d3-1d66-41c9-a5ef-e92e86a018a5" providerId="ADAL" clId="{D7C39BE3-BFD6-4719-B8F5-7809A61A1445}" dt="2026-03-10T08:24:26.629" v="38" actId="2696"/>
        <pc:sldMkLst>
          <pc:docMk/>
          <pc:sldMk cId="3173773814" sldId="286"/>
        </pc:sldMkLst>
      </pc:sldChg>
      <pc:sldChg chg="del">
        <pc:chgData name="Jane Palmer" userId="af2e83d3-1d66-41c9-a5ef-e92e86a018a5" providerId="ADAL" clId="{D7C39BE3-BFD6-4719-B8F5-7809A61A1445}" dt="2026-03-10T08:25:24.715" v="43" actId="2696"/>
        <pc:sldMkLst>
          <pc:docMk/>
          <pc:sldMk cId="2646623940" sldId="386"/>
        </pc:sldMkLst>
      </pc:sldChg>
      <pc:sldChg chg="del">
        <pc:chgData name="Jane Palmer" userId="af2e83d3-1d66-41c9-a5ef-e92e86a018a5" providerId="ADAL" clId="{D7C39BE3-BFD6-4719-B8F5-7809A61A1445}" dt="2026-03-10T08:24:33.676" v="39" actId="2696"/>
        <pc:sldMkLst>
          <pc:docMk/>
          <pc:sldMk cId="283989009" sldId="388"/>
        </pc:sldMkLst>
      </pc:sldChg>
      <pc:sldChg chg="del">
        <pc:chgData name="Jane Palmer" userId="af2e83d3-1d66-41c9-a5ef-e92e86a018a5" providerId="ADAL" clId="{D7C39BE3-BFD6-4719-B8F5-7809A61A1445}" dt="2026-03-10T08:25:50.639" v="46" actId="2696"/>
        <pc:sldMkLst>
          <pc:docMk/>
          <pc:sldMk cId="3518922608" sldId="390"/>
        </pc:sldMkLst>
      </pc:sldChg>
      <pc:sldChg chg="del">
        <pc:chgData name="Jane Palmer" userId="af2e83d3-1d66-41c9-a5ef-e92e86a018a5" providerId="ADAL" clId="{D7C39BE3-BFD6-4719-B8F5-7809A61A1445}" dt="2026-03-10T08:25:46.038" v="45" actId="47"/>
        <pc:sldMkLst>
          <pc:docMk/>
          <pc:sldMk cId="3486983498" sldId="391"/>
        </pc:sldMkLst>
      </pc:sldChg>
      <pc:sldChg chg="del">
        <pc:chgData name="Jane Palmer" userId="af2e83d3-1d66-41c9-a5ef-e92e86a018a5" providerId="ADAL" clId="{D7C39BE3-BFD6-4719-B8F5-7809A61A1445}" dt="2026-03-10T08:25:46.038" v="45" actId="47"/>
        <pc:sldMkLst>
          <pc:docMk/>
          <pc:sldMk cId="1074187686" sldId="392"/>
        </pc:sldMkLst>
      </pc:sldChg>
      <pc:sldChg chg="del">
        <pc:chgData name="Jane Palmer" userId="af2e83d3-1d66-41c9-a5ef-e92e86a018a5" providerId="ADAL" clId="{D7C39BE3-BFD6-4719-B8F5-7809A61A1445}" dt="2026-03-10T08:24:39.964" v="40" actId="2696"/>
        <pc:sldMkLst>
          <pc:docMk/>
          <pc:sldMk cId="1339016296" sldId="394"/>
        </pc:sldMkLst>
      </pc:sldChg>
      <pc:sldChg chg="del">
        <pc:chgData name="Jane Palmer" userId="af2e83d3-1d66-41c9-a5ef-e92e86a018a5" providerId="ADAL" clId="{D7C39BE3-BFD6-4719-B8F5-7809A61A1445}" dt="2026-03-10T08:24:52.331" v="41" actId="47"/>
        <pc:sldMkLst>
          <pc:docMk/>
          <pc:sldMk cId="4036843586" sldId="395"/>
        </pc:sldMkLst>
      </pc:sldChg>
      <pc:sldChg chg="del">
        <pc:chgData name="Jane Palmer" userId="af2e83d3-1d66-41c9-a5ef-e92e86a018a5" providerId="ADAL" clId="{D7C39BE3-BFD6-4719-B8F5-7809A61A1445}" dt="2026-03-10T08:24:52.331" v="41" actId="47"/>
        <pc:sldMkLst>
          <pc:docMk/>
          <pc:sldMk cId="3093076603" sldId="396"/>
        </pc:sldMkLst>
      </pc:sldChg>
      <pc:sldChg chg="del">
        <pc:chgData name="Jane Palmer" userId="af2e83d3-1d66-41c9-a5ef-e92e86a018a5" providerId="ADAL" clId="{D7C39BE3-BFD6-4719-B8F5-7809A61A1445}" dt="2026-03-10T08:24:52.331" v="41" actId="47"/>
        <pc:sldMkLst>
          <pc:docMk/>
          <pc:sldMk cId="262594300" sldId="398"/>
        </pc:sldMkLst>
      </pc:sldChg>
      <pc:sldChg chg="modSp add mod">
        <pc:chgData name="Jane Palmer" userId="af2e83d3-1d66-41c9-a5ef-e92e86a018a5" providerId="ADAL" clId="{D7C39BE3-BFD6-4719-B8F5-7809A61A1445}" dt="2026-03-10T08:04:05.298" v="29" actId="27636"/>
        <pc:sldMkLst>
          <pc:docMk/>
          <pc:sldMk cId="2541388305" sldId="404"/>
        </pc:sldMkLst>
        <pc:spChg chg="mod">
          <ac:chgData name="Jane Palmer" userId="af2e83d3-1d66-41c9-a5ef-e92e86a018a5" providerId="ADAL" clId="{D7C39BE3-BFD6-4719-B8F5-7809A61A1445}" dt="2026-03-10T08:04:05.298" v="29" actId="27636"/>
          <ac:spMkLst>
            <pc:docMk/>
            <pc:sldMk cId="2541388305" sldId="404"/>
            <ac:spMk id="3" creationId="{3B57FF29-5F60-E548-049A-5CFFEEC1E19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3678E-B0F7-7785-4A5F-2256E5877A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727736-271E-B128-C8BB-E110896D55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9E6A47-6E8B-876D-F333-729E2559F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2D5F84-D94D-2906-9D6E-D99AC1B20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6D6CB-727D-A17A-E998-C46CA4A12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112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A2F88-A7C7-9801-0DF0-A85031E83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A19B5-0430-07B5-05EA-65E9EFE944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E7C03B-BA08-99D9-87BD-7C8955244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3EBC1-5627-5240-FBCE-8D336FD71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A0529C-E560-A4CB-037E-D704E4343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014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ED3BB-F793-0505-DBA0-6C45CEDE6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6838E0-08BE-0084-EC0C-6D0E5E04F0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F1304C-7EEE-3399-5085-3289A9C7C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8709F-E4F1-8FFE-936A-B769B83AD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3F1331-90A5-E0ED-5F44-7D3926177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559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CF8E2-004E-343D-203F-E58FA5AA5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7DD7D-C128-F156-5607-80EBA09844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881878-E8B9-5FC6-8C21-B95D4ABC02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D2B253-3209-5DC1-1D2F-8D735DF17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0D7530-B27D-087B-5ABC-91EF1B359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CB63C6-4E97-934C-6980-047D1D6B5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948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1A544-806A-2948-90D2-6AD4FED8F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6CC2AB-C715-3E61-D9B1-A39ADB5A7F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D646B0-2D0E-A319-BB08-A2E5D8FF2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032332-51B9-AB3A-FB0A-7E958AA5C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11D1F4-BB52-DEB3-0789-B8B70C72B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EFC41F-93BB-2B8C-FAFA-2C5D09AC7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D989F0-B731-8D2F-F8F2-B9383DEA6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EA383F-E4E6-6EB5-5983-082B9ABE9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633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37E47-F0E2-7411-F9EE-C16908DAB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F445F7-D6AD-13B7-F189-48513F0FA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CF2CAE-4498-B1E4-CD86-8EAD0BCF4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143DB3-978A-E7BA-9677-76780004B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7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D9D41F-199B-B704-618F-80ED19819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AA8E0A-6241-8E85-A4D1-35EA04CB4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D5F83-EAFB-DD8F-7D65-29923EEA7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99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B0454-3577-4166-74C5-6D6CFAE2B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A2F18-CA93-0B64-211B-4AB298D26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19CB43-7800-4502-F87A-AD7E73DA42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F3F6DD-478A-23E5-004A-3F7DD868C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0CBCD5-7F16-C726-3EDF-3EFB3349A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CAEC6C-3534-98A1-6459-B7077410F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045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29292-9FEC-E2F2-BEFC-32D4D34BF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C760A2-2B0E-8C34-DCE4-6238A8230A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C65CD-F4B6-D036-AB11-745051778E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ED314D-AC6D-B487-D228-62CB3D833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C4039B-9FEA-E84F-8882-B30606B77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C82830-B8AF-A236-3F53-F82B40C27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91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B8012-907B-6554-8FA8-61E8C6828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1D1A81-497D-9A25-66BD-530327258D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61635-256E-A766-4472-82BF1C9BD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46D79-44FD-3BB1-D842-9F5C389DE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038BDE-F680-FB1B-A4E9-E1F14EF5A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09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FB8F16-04CC-94C3-0E80-97D84AD22B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F5FDFB-23ED-34E5-F523-9044E1ECF6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3350-8CCE-E9E6-5C3B-670933029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2A339-DEE2-F831-2FF3-CFCF1568F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0120F-E297-764B-B98D-64AAA3EE8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58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C56B6AB-3C79-9E38-7439-3045919AE2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668" y="2235200"/>
            <a:ext cx="9144000" cy="2387600"/>
          </a:xfrm>
        </p:spPr>
        <p:txBody>
          <a:bodyPr anchor="b"/>
          <a:lstStyle>
            <a:lvl1pPr algn="l">
              <a:defRPr sz="6000" b="1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4B508CC-1A97-9D90-9839-8145E7D7E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668" y="4905376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E10AE9F-ECE0-5339-F2BD-37F1E810A9B8}"/>
              </a:ext>
            </a:extLst>
          </p:cNvPr>
          <p:cNvCxnSpPr>
            <a:cxnSpLocks/>
          </p:cNvCxnSpPr>
          <p:nvPr userDrawn="1"/>
        </p:nvCxnSpPr>
        <p:spPr>
          <a:xfrm>
            <a:off x="272668" y="4739563"/>
            <a:ext cx="9144000" cy="0"/>
          </a:xfrm>
          <a:prstGeom prst="line">
            <a:avLst/>
          </a:prstGeom>
          <a:ln w="28575">
            <a:solidFill>
              <a:schemeClr val="accent1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black and white logo&#10;&#10;Description automatically generated">
            <a:extLst>
              <a:ext uri="{FF2B5EF4-FFF2-40B4-BE49-F238E27FC236}">
                <a16:creationId xmlns:a16="http://schemas.microsoft.com/office/drawing/2014/main" id="{11D7280F-8C2B-6332-65AE-2E3505D6C7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4" y="394922"/>
            <a:ext cx="3119755" cy="1501382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068C543-18FE-9E40-AF14-8A85A3C8AAD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3524" y="296863"/>
            <a:ext cx="3540379" cy="1699382"/>
          </a:xfrm>
          <a:prstGeom prst="rect">
            <a:avLst/>
          </a:prstGeom>
        </p:spPr>
      </p:pic>
      <p:pic>
        <p:nvPicPr>
          <p:cNvPr id="12" name="Picture 11" descr="A logo with a black background&#10;&#10;Description automatically generated">
            <a:extLst>
              <a:ext uri="{FF2B5EF4-FFF2-40B4-BE49-F238E27FC236}">
                <a16:creationId xmlns:a16="http://schemas.microsoft.com/office/drawing/2014/main" id="{D3036724-0976-E548-B159-9093D275E20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698" y="0"/>
            <a:ext cx="2794635" cy="698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371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80DF32-DED8-D140-B0EB-8695C3EED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3CDB14-062A-E941-DAF9-34D8A4935E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E0ED1C-9A33-51F5-2621-5CE25BA4B6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779739-958F-3246-1709-F1A5B09793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37FCB-35FC-C52A-C46E-A3CFF5B063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079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57320-83DE-F543-543D-B1EFF059CA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SRS Outreach Resource Pack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57FF29-5F60-E548-049A-5CFFEEC1E1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8800" dirty="0" err="1"/>
              <a:t>Maths</a:t>
            </a:r>
            <a:r>
              <a:rPr lang="en-US" sz="8800" dirty="0"/>
              <a:t>: Early Vocabulary</a:t>
            </a:r>
          </a:p>
        </p:txBody>
      </p:sp>
    </p:spTree>
    <p:extLst>
      <p:ext uri="{BB962C8B-B14F-4D97-AF65-F5344CB8AC3E}">
        <p14:creationId xmlns:p14="http://schemas.microsoft.com/office/powerpoint/2010/main" val="2541388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F5868F1-640A-9EA2-70DA-356B77BDC3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739" y="201816"/>
            <a:ext cx="4439270" cy="309605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FBD3853-F504-00B1-A719-2708F15AB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1320" y="3560128"/>
            <a:ext cx="4391638" cy="29055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108B7FA-BB46-3B80-59E3-2F2ACEF68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7993" y="306605"/>
            <a:ext cx="4344006" cy="288647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8B785F2-F2C5-BD0C-2052-5128C26541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670" y="3429000"/>
            <a:ext cx="4363059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38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D4B5F8-ADEE-905F-5361-E785A8DE8E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615" y="373270"/>
            <a:ext cx="4448796" cy="28864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45C15A-A5B7-E656-5484-E9F23105E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0067" y="3615459"/>
            <a:ext cx="4382112" cy="29341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3C4FF1-E04B-B55F-0FB8-13B9D34D27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6217" y="339928"/>
            <a:ext cx="4467849" cy="29531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2E5D62-0691-E727-2FCC-2BD59B8C4C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3611" y="3564911"/>
            <a:ext cx="4458322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24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CAA075-0ABE-E64B-A55D-62B3FD7FA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625" y="388172"/>
            <a:ext cx="4334480" cy="28960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2B96DC-F693-0085-0E26-CDC4659D1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1897" y="350066"/>
            <a:ext cx="4363059" cy="29722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474B57-70E1-68CB-722D-97789BD17A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7336" y="3498733"/>
            <a:ext cx="4486901" cy="30007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E7F2D5-1233-1C71-A3E4-031E4BA5E1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3498733"/>
            <a:ext cx="4372585" cy="289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77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152616-6016-30B3-D531-9E2E2DDC59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EA7D5E8-1F64-B050-A34A-0338D44C4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882" y="220353"/>
            <a:ext cx="10515600" cy="1015736"/>
          </a:xfrm>
        </p:spPr>
        <p:txBody>
          <a:bodyPr/>
          <a:lstStyle/>
          <a:p>
            <a:r>
              <a:rPr lang="en-US" dirty="0"/>
              <a:t>Sorting Key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D72F5C-5EEA-A1A9-183D-A6E8628E6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4534" y="6176963"/>
            <a:ext cx="1134474" cy="4985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3635EEA-A899-AF9F-A600-DF0782F165C6}"/>
              </a:ext>
            </a:extLst>
          </p:cNvPr>
          <p:cNvSpPr txBox="1"/>
          <p:nvPr/>
        </p:nvSpPr>
        <p:spPr>
          <a:xfrm>
            <a:off x="310644" y="5576798"/>
            <a:ext cx="109422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Use a feely bag and PE hoops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Some students might need concrete objects to make this a concrete task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Others could use pictures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D01EBA-4E1F-20ED-9BEC-BC7A33EC90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886" y="1007480"/>
            <a:ext cx="4481903" cy="44231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E59EC18-40CE-9A24-56F7-FFAC2BE45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9581" y="1007480"/>
            <a:ext cx="4600096" cy="450465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1D80E6-FC90-009A-4E42-93669C088E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4613" y="1508621"/>
            <a:ext cx="709129" cy="7829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76C359-AD07-36D5-CBBF-9158C89437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1605" y="1508621"/>
            <a:ext cx="895475" cy="10002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F27322-D1C5-3B72-1FB6-0A7E2BB2A5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3367" y="2854643"/>
            <a:ext cx="1971950" cy="6382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4C3455-5EC6-8A24-A1DD-51CB78DC6B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8647" y="2918550"/>
            <a:ext cx="3556944" cy="51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593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7E68D-45AE-AFCF-9E6B-6BC25CC8E6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92120" y="2528418"/>
            <a:ext cx="6207760" cy="1335723"/>
          </a:xfrm>
        </p:spPr>
        <p:txBody>
          <a:bodyPr>
            <a:normAutofit/>
          </a:bodyPr>
          <a:lstStyle/>
          <a:p>
            <a:r>
              <a:rPr lang="en-US" sz="5400" dirty="0"/>
              <a:t>Long, Short Book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4B0D29-387D-9981-5B1A-4A1A4B3E2F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84908" y="4069398"/>
            <a:ext cx="4061331" cy="746442"/>
          </a:xfrm>
        </p:spPr>
        <p:txBody>
          <a:bodyPr/>
          <a:lstStyle/>
          <a:p>
            <a:r>
              <a:rPr lang="en-US" dirty="0"/>
              <a:t>By………….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1EAA0A-6457-488A-026C-72FFAAAE89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832" y="2021623"/>
            <a:ext cx="2807312" cy="33644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40EEABC-188E-6101-077D-0414A804A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2418" y="2232660"/>
            <a:ext cx="2691750" cy="326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23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105D8F-31C9-0941-D0AB-E852242EDF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86E386DA-C558-2313-A13C-FBC0E53EF13E}"/>
              </a:ext>
            </a:extLst>
          </p:cNvPr>
          <p:cNvSpPr txBox="1"/>
          <p:nvPr/>
        </p:nvSpPr>
        <p:spPr>
          <a:xfrm>
            <a:off x="3172296" y="5454943"/>
            <a:ext cx="92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39AFD11-7F1D-DF64-8AA4-FEE4C30F091D}"/>
              </a:ext>
            </a:extLst>
          </p:cNvPr>
          <p:cNvSpPr txBox="1"/>
          <p:nvPr/>
        </p:nvSpPr>
        <p:spPr>
          <a:xfrm>
            <a:off x="9331658" y="5400448"/>
            <a:ext cx="156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B9FB1-2F06-C85A-56CF-CB2B8BDA4C9A}"/>
              </a:ext>
            </a:extLst>
          </p:cNvPr>
          <p:cNvSpPr txBox="1"/>
          <p:nvPr/>
        </p:nvSpPr>
        <p:spPr>
          <a:xfrm>
            <a:off x="945288" y="761924"/>
            <a:ext cx="4678763" cy="392357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905335-926F-9FE2-B26B-EF9AE2695061}"/>
              </a:ext>
            </a:extLst>
          </p:cNvPr>
          <p:cNvSpPr txBox="1"/>
          <p:nvPr/>
        </p:nvSpPr>
        <p:spPr>
          <a:xfrm>
            <a:off x="161167" y="4868035"/>
            <a:ext cx="602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Brian has a long scarf.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22178F-6D4B-B829-DB17-1629163B51D2}"/>
              </a:ext>
            </a:extLst>
          </p:cNvPr>
          <p:cNvSpPr txBox="1"/>
          <p:nvPr/>
        </p:nvSpPr>
        <p:spPr>
          <a:xfrm>
            <a:off x="6682410" y="761924"/>
            <a:ext cx="4678763" cy="392357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50ADA4-F5C9-64ED-CDD9-775C53B6A18B}"/>
              </a:ext>
            </a:extLst>
          </p:cNvPr>
          <p:cNvSpPr txBox="1"/>
          <p:nvPr/>
        </p:nvSpPr>
        <p:spPr>
          <a:xfrm>
            <a:off x="6183425" y="4870168"/>
            <a:ext cx="602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Jenny has a short scarf.</a:t>
            </a:r>
          </a:p>
        </p:txBody>
      </p:sp>
    </p:spTree>
    <p:extLst>
      <p:ext uri="{BB962C8B-B14F-4D97-AF65-F5344CB8AC3E}">
        <p14:creationId xmlns:p14="http://schemas.microsoft.com/office/powerpoint/2010/main" val="138410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1D55E6-3165-6B6F-7CE1-928D401B3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D9B5F-73CB-7C25-7474-F96EC260B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matching and naming - 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42058-A738-42C2-B16F-557FDFC0D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2923" y="1978025"/>
            <a:ext cx="5090652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/>
              <a:t>Print and laminate </a:t>
            </a:r>
            <a:r>
              <a:rPr lang="en-US" sz="2400" b="1" dirty="0"/>
              <a:t>2 copies </a:t>
            </a:r>
            <a:r>
              <a:rPr lang="en-US" sz="2400" dirty="0"/>
              <a:t>of each sheet. Cut up one copy and use to match</a:t>
            </a:r>
          </a:p>
          <a:p>
            <a:pPr marL="0" indent="0" algn="ctr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Hold picture card student names (or repeats)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Student places card on grid matching pictures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Retrieval – “Give me ………”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1400C46-C9DD-DFAB-67EA-62D372031AB9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5090652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When teaching core vocabulary matching is the most accessible way to begin.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Clearly name each item as it is matched.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Have written word beneath simply for exposure.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This will need frequent repetition gradually fade the amount of support a student needs.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47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662B7-FF58-0CA7-3DD2-59D40E4AC8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542" y="224980"/>
            <a:ext cx="9891251" cy="639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6973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2C7734-5849-F8ED-848B-7ED1B6DFB6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878" y="129248"/>
            <a:ext cx="9537290" cy="632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99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3024D3-F334-41DA-405B-661F9BCD87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0AAEB-909E-0767-37D0-BDBC7F5ED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3019" y="707923"/>
            <a:ext cx="4045503" cy="562144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banana blue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strawberry red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pear green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pineapple yellow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cherries pink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lemon brown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Choose a colour for the watermelon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583BB88-6833-8BE3-3B71-64D98FA27B7D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509065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815CF77-A17D-D327-99A2-37BE52BC7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749" y="90795"/>
            <a:ext cx="5217553" cy="623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10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C6CD045-4ECB-C844-2CFA-A0D31C5EAA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694" y="318543"/>
            <a:ext cx="9611653" cy="6220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046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BB7B7-FDB3-2968-95AB-FE054AFE7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38C9EC-B177-0AFC-CB40-1920091C7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284" y="707923"/>
            <a:ext cx="4045503" cy="56214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</a:t>
            </a:r>
            <a:r>
              <a:rPr lang="en-US" sz="2000" dirty="0" err="1"/>
              <a:t>trangle</a:t>
            </a:r>
            <a:r>
              <a:rPr lang="en-US" sz="2000" dirty="0"/>
              <a:t> blue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circle red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rectangle green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star yellow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hexagon pink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Colour the square brown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452BA99-9B7F-90B0-8D1A-DB280FB61E53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509065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EA260A6-5DAE-8FEC-4FBC-C1F2262EEA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180" y="248835"/>
            <a:ext cx="7644110" cy="616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782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D2165EE353C00449E19847D4F88E03E" ma:contentTypeVersion="15" ma:contentTypeDescription="Create a new document." ma:contentTypeScope="" ma:versionID="b76becfc3457776cff8a21e6ddfe8c93">
  <xsd:schema xmlns:xsd="http://www.w3.org/2001/XMLSchema" xmlns:xs="http://www.w3.org/2001/XMLSchema" xmlns:p="http://schemas.microsoft.com/office/2006/metadata/properties" xmlns:ns2="4d51ad36-3802-495d-ab35-f7c5e4dfdd52" xmlns:ns3="b45f1f2a-c1ec-47f0-8010-07013650441b" targetNamespace="http://schemas.microsoft.com/office/2006/metadata/properties" ma:root="true" ma:fieldsID="f6700c8b349dfaa1719da0b406ba2e1a" ns2:_="" ns3:_="">
    <xsd:import namespace="4d51ad36-3802-495d-ab35-f7c5e4dfdd52"/>
    <xsd:import namespace="b45f1f2a-c1ec-47f0-8010-0701365044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51ad36-3802-495d-ab35-f7c5e4dfdd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5f1f2a-c1ec-47f0-8010-07013650441b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577e871c-7607-4ec4-bc89-e82757c26355}" ma:internalName="TaxCatchAll" ma:showField="CatchAllData" ma:web="b45f1f2a-c1ec-47f0-8010-0701365044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d51ad36-3802-495d-ab35-f7c5e4dfdd52">
      <Terms xmlns="http://schemas.microsoft.com/office/infopath/2007/PartnerControls"/>
    </lcf76f155ced4ddcb4097134ff3c332f>
    <TaxCatchAll xmlns="b45f1f2a-c1ec-47f0-8010-07013650441b" xsi:nil="true"/>
  </documentManagement>
</p:properties>
</file>

<file path=customXml/itemProps1.xml><?xml version="1.0" encoding="utf-8"?>
<ds:datastoreItem xmlns:ds="http://schemas.openxmlformats.org/officeDocument/2006/customXml" ds:itemID="{BD9BA136-AF31-49F3-8034-7B36A56741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161472-8F95-4E73-B86E-196CCC20FF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51ad36-3802-495d-ab35-f7c5e4dfdd52"/>
    <ds:schemaRef ds:uri="b45f1f2a-c1ec-47f0-8010-0701365044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947DCF8-48DD-4085-9247-14CC512AFB6D}">
  <ds:schemaRefs>
    <ds:schemaRef ds:uri="http://schemas.microsoft.com/office/2006/metadata/properties"/>
    <ds:schemaRef ds:uri="http://schemas.microsoft.com/office/infopath/2007/PartnerControls"/>
    <ds:schemaRef ds:uri="4d51ad36-3802-495d-ab35-f7c5e4dfdd52"/>
    <ds:schemaRef ds:uri="b45f1f2a-c1ec-47f0-8010-07013650441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198</Words>
  <Application>Microsoft Office PowerPoint</Application>
  <PresentationFormat>Widescreen</PresentationFormat>
  <Paragraphs>59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Noto Sans SemiBold</vt:lpstr>
      <vt:lpstr>Office Theme</vt:lpstr>
      <vt:lpstr>SRS Outreach Resource Pack</vt:lpstr>
      <vt:lpstr>PowerPoint Presentation</vt:lpstr>
      <vt:lpstr>PowerPoint Presentation</vt:lpstr>
      <vt:lpstr>PowerPoint Presentation</vt:lpstr>
      <vt:lpstr>Sorting Key Concepts</vt:lpstr>
      <vt:lpstr>Long, Short Book</vt:lpstr>
      <vt:lpstr>PowerPoint Presentation</vt:lpstr>
      <vt:lpstr>Visual matching and naming - Vocabulary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Jane Palmer</dc:creator>
  <cp:lastModifiedBy>Jane Palmer</cp:lastModifiedBy>
  <cp:revision>17</cp:revision>
  <dcterms:created xsi:type="dcterms:W3CDTF">2025-07-11T09:05:10Z</dcterms:created>
  <dcterms:modified xsi:type="dcterms:W3CDTF">2026-03-10T08:25:50Z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0x0101005D2165EE353C00449E19847D4F88E03E</vt:lpwstr>
  </property>
  <property fmtid="{D5CDD505-2E9C-101B-9397-08002B2CF9AE}" pid="3" name="MediaServiceImageTags">
    <vt:lpwstr/>
  </property>
</Properties>
</file>