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5" r:id="rId2"/>
    <p:sldId id="267" r:id="rId3"/>
    <p:sldId id="266" r:id="rId4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770C7D6-C31A-4DA7-B9E9-BF162A6505C1}" v="7" dt="2026-07-08T11:32:30.0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41" d="100"/>
          <a:sy n="41" d="100"/>
        </p:scale>
        <p:origin x="224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13" Type="http://schemas.openxmlformats.org/officeDocument/2006/relationships/customXml" Target="../customXml/item3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12" Type="http://schemas.openxmlformats.org/officeDocument/2006/relationships/customXml" Target="../customXml/item2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11" Type="http://schemas.openxmlformats.org/officeDocument/2006/relationships/customXml" Target="../customXml/item1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e Palmer" userId="af2e83d3-1d66-41c9-a5ef-e92e86a018a5" providerId="ADAL" clId="{D7C39BE3-BFD6-4719-B8F5-7809A61A1445}"/>
    <pc:docChg chg="undo custSel addSld delSld modSld sldOrd">
      <pc:chgData name="Jane Palmer" userId="af2e83d3-1d66-41c9-a5ef-e92e86a018a5" providerId="ADAL" clId="{D7C39BE3-BFD6-4719-B8F5-7809A61A1445}" dt="2026-07-08T12:14:45.750" v="645" actId="20577"/>
      <pc:docMkLst>
        <pc:docMk/>
      </pc:docMkLst>
      <pc:sldChg chg="del">
        <pc:chgData name="Jane Palmer" userId="af2e83d3-1d66-41c9-a5ef-e92e86a018a5" providerId="ADAL" clId="{D7C39BE3-BFD6-4719-B8F5-7809A61A1445}" dt="2026-07-08T12:07:44.597" v="578" actId="2696"/>
        <pc:sldMkLst>
          <pc:docMk/>
          <pc:sldMk cId="2818745288" sldId="256"/>
        </pc:sldMkLst>
      </pc:sldChg>
      <pc:sldChg chg="modSp add del mod">
        <pc:chgData name="Jane Palmer" userId="af2e83d3-1d66-41c9-a5ef-e92e86a018a5" providerId="ADAL" clId="{D7C39BE3-BFD6-4719-B8F5-7809A61A1445}" dt="2026-07-08T11:41:19.778" v="550" actId="2696"/>
        <pc:sldMkLst>
          <pc:docMk/>
          <pc:sldMk cId="2541388305" sldId="257"/>
        </pc:sldMkLst>
        <pc:spChg chg="mod">
          <ac:chgData name="Jane Palmer" userId="af2e83d3-1d66-41c9-a5ef-e92e86a018a5" providerId="ADAL" clId="{D7C39BE3-BFD6-4719-B8F5-7809A61A1445}" dt="2026-07-08T10:11:47.259" v="162" actId="14100"/>
          <ac:spMkLst>
            <pc:docMk/>
            <pc:sldMk cId="2541388305" sldId="257"/>
            <ac:spMk id="2" creationId="{55357320-83DE-F543-543D-B1EFF059CA72}"/>
          </ac:spMkLst>
        </pc:spChg>
        <pc:spChg chg="mod">
          <ac:chgData name="Jane Palmer" userId="af2e83d3-1d66-41c9-a5ef-e92e86a018a5" providerId="ADAL" clId="{D7C39BE3-BFD6-4719-B8F5-7809A61A1445}" dt="2026-07-08T10:11:33.670" v="161" actId="27636"/>
          <ac:spMkLst>
            <pc:docMk/>
            <pc:sldMk cId="2541388305" sldId="257"/>
            <ac:spMk id="3" creationId="{3B57FF29-5F60-E548-049A-5CFFEEC1E199}"/>
          </ac:spMkLst>
        </pc:spChg>
      </pc:sldChg>
      <pc:sldChg chg="del">
        <pc:chgData name="Jane Palmer" userId="af2e83d3-1d66-41c9-a5ef-e92e86a018a5" providerId="ADAL" clId="{D7C39BE3-BFD6-4719-B8F5-7809A61A1445}" dt="2026-07-08T12:08:02.153" v="583" actId="2696"/>
        <pc:sldMkLst>
          <pc:docMk/>
          <pc:sldMk cId="2114399786" sldId="260"/>
        </pc:sldMkLst>
      </pc:sldChg>
      <pc:sldChg chg="del">
        <pc:chgData name="Jane Palmer" userId="af2e83d3-1d66-41c9-a5ef-e92e86a018a5" providerId="ADAL" clId="{D7C39BE3-BFD6-4719-B8F5-7809A61A1445}" dt="2026-07-08T12:07:48.169" v="579" actId="2696"/>
        <pc:sldMkLst>
          <pc:docMk/>
          <pc:sldMk cId="2427308474" sldId="261"/>
        </pc:sldMkLst>
      </pc:sldChg>
      <pc:sldChg chg="del">
        <pc:chgData name="Jane Palmer" userId="af2e83d3-1d66-41c9-a5ef-e92e86a018a5" providerId="ADAL" clId="{D7C39BE3-BFD6-4719-B8F5-7809A61A1445}" dt="2026-07-08T12:07:51.708" v="580" actId="2696"/>
        <pc:sldMkLst>
          <pc:docMk/>
          <pc:sldMk cId="1774626843" sldId="262"/>
        </pc:sldMkLst>
      </pc:sldChg>
      <pc:sldChg chg="del">
        <pc:chgData name="Jane Palmer" userId="af2e83d3-1d66-41c9-a5ef-e92e86a018a5" providerId="ADAL" clId="{D7C39BE3-BFD6-4719-B8F5-7809A61A1445}" dt="2026-07-08T12:07:58.833" v="582" actId="2696"/>
        <pc:sldMkLst>
          <pc:docMk/>
          <pc:sldMk cId="985784891" sldId="263"/>
        </pc:sldMkLst>
      </pc:sldChg>
      <pc:sldChg chg="del">
        <pc:chgData name="Jane Palmer" userId="af2e83d3-1d66-41c9-a5ef-e92e86a018a5" providerId="ADAL" clId="{D7C39BE3-BFD6-4719-B8F5-7809A61A1445}" dt="2026-07-08T12:07:55.306" v="581" actId="2696"/>
        <pc:sldMkLst>
          <pc:docMk/>
          <pc:sldMk cId="4104640124" sldId="264"/>
        </pc:sldMkLst>
      </pc:sldChg>
      <pc:sldChg chg="addSp delSp modSp new mod ord">
        <pc:chgData name="Jane Palmer" userId="af2e83d3-1d66-41c9-a5ef-e92e86a018a5" providerId="ADAL" clId="{D7C39BE3-BFD6-4719-B8F5-7809A61A1445}" dt="2026-07-08T12:07:37.169" v="577" actId="20577"/>
        <pc:sldMkLst>
          <pc:docMk/>
          <pc:sldMk cId="2947976359" sldId="265"/>
        </pc:sldMkLst>
        <pc:spChg chg="del">
          <ac:chgData name="Jane Palmer" userId="af2e83d3-1d66-41c9-a5ef-e92e86a018a5" providerId="ADAL" clId="{D7C39BE3-BFD6-4719-B8F5-7809A61A1445}" dt="2026-07-08T10:35:23.159" v="169" actId="21"/>
          <ac:spMkLst>
            <pc:docMk/>
            <pc:sldMk cId="2947976359" sldId="265"/>
            <ac:spMk id="2" creationId="{E7FE2C95-F9CF-EDE0-8655-B2F17BFF259C}"/>
          </ac:spMkLst>
        </pc:spChg>
        <pc:spChg chg="add del mod">
          <ac:chgData name="Jane Palmer" userId="af2e83d3-1d66-41c9-a5ef-e92e86a018a5" providerId="ADAL" clId="{D7C39BE3-BFD6-4719-B8F5-7809A61A1445}" dt="2026-07-08T10:42:46.111" v="321" actId="21"/>
          <ac:spMkLst>
            <pc:docMk/>
            <pc:sldMk cId="2947976359" sldId="265"/>
            <ac:spMk id="7" creationId="{2DA79C26-51C5-DE29-62D4-BECF7D92E688}"/>
          </ac:spMkLst>
        </pc:spChg>
        <pc:spChg chg="add mod">
          <ac:chgData name="Jane Palmer" userId="af2e83d3-1d66-41c9-a5ef-e92e86a018a5" providerId="ADAL" clId="{D7C39BE3-BFD6-4719-B8F5-7809A61A1445}" dt="2026-07-08T12:07:37.169" v="577" actId="20577"/>
          <ac:spMkLst>
            <pc:docMk/>
            <pc:sldMk cId="2947976359" sldId="265"/>
            <ac:spMk id="8" creationId="{073042AB-2079-C08C-C4F9-3A1CA1E356EC}"/>
          </ac:spMkLst>
        </pc:spChg>
        <pc:spChg chg="add del mod">
          <ac:chgData name="Jane Palmer" userId="af2e83d3-1d66-41c9-a5ef-e92e86a018a5" providerId="ADAL" clId="{D7C39BE3-BFD6-4719-B8F5-7809A61A1445}" dt="2026-07-08T10:43:02.038" v="324" actId="21"/>
          <ac:spMkLst>
            <pc:docMk/>
            <pc:sldMk cId="2947976359" sldId="265"/>
            <ac:spMk id="9" creationId="{718FE335-FA88-0205-133C-2F1FD7AD711F}"/>
          </ac:spMkLst>
        </pc:spChg>
        <pc:spChg chg="add del mod">
          <ac:chgData name="Jane Palmer" userId="af2e83d3-1d66-41c9-a5ef-e92e86a018a5" providerId="ADAL" clId="{D7C39BE3-BFD6-4719-B8F5-7809A61A1445}" dt="2026-07-08T10:43:17.331" v="325" actId="21"/>
          <ac:spMkLst>
            <pc:docMk/>
            <pc:sldMk cId="2947976359" sldId="265"/>
            <ac:spMk id="10" creationId="{D6CF9C7B-2997-8215-3214-21875AB7E192}"/>
          </ac:spMkLst>
        </pc:spChg>
        <pc:spChg chg="add mod">
          <ac:chgData name="Jane Palmer" userId="af2e83d3-1d66-41c9-a5ef-e92e86a018a5" providerId="ADAL" clId="{D7C39BE3-BFD6-4719-B8F5-7809A61A1445}" dt="2026-07-08T11:34:56.904" v="518" actId="20577"/>
          <ac:spMkLst>
            <pc:docMk/>
            <pc:sldMk cId="2947976359" sldId="265"/>
            <ac:spMk id="12" creationId="{98DD7E31-F9D9-130F-EA31-E21515BBA642}"/>
          </ac:spMkLst>
        </pc:spChg>
        <pc:spChg chg="add mod">
          <ac:chgData name="Jane Palmer" userId="af2e83d3-1d66-41c9-a5ef-e92e86a018a5" providerId="ADAL" clId="{D7C39BE3-BFD6-4719-B8F5-7809A61A1445}" dt="2026-07-08T11:33:11.777" v="479" actId="1076"/>
          <ac:spMkLst>
            <pc:docMk/>
            <pc:sldMk cId="2947976359" sldId="265"/>
            <ac:spMk id="13" creationId="{2A18D3B9-158E-12CE-6FF0-C9A40935BF37}"/>
          </ac:spMkLst>
        </pc:spChg>
        <pc:spChg chg="add mod ord">
          <ac:chgData name="Jane Palmer" userId="af2e83d3-1d66-41c9-a5ef-e92e86a018a5" providerId="ADAL" clId="{D7C39BE3-BFD6-4719-B8F5-7809A61A1445}" dt="2026-07-08T11:34:28.808" v="489" actId="1582"/>
          <ac:spMkLst>
            <pc:docMk/>
            <pc:sldMk cId="2947976359" sldId="265"/>
            <ac:spMk id="14" creationId="{7F90ED67-1DEE-CAF8-67AA-4549B05EEC4A}"/>
          </ac:spMkLst>
        </pc:spChg>
        <pc:picChg chg="add mod">
          <ac:chgData name="Jane Palmer" userId="af2e83d3-1d66-41c9-a5ef-e92e86a018a5" providerId="ADAL" clId="{D7C39BE3-BFD6-4719-B8F5-7809A61A1445}" dt="2026-07-08T10:35:26.079" v="170" actId="1076"/>
          <ac:picMkLst>
            <pc:docMk/>
            <pc:sldMk cId="2947976359" sldId="265"/>
            <ac:picMk id="4" creationId="{ECCE63D2-3923-4284-1BCB-196492039CE4}"/>
          </ac:picMkLst>
        </pc:picChg>
        <pc:picChg chg="add mod">
          <ac:chgData name="Jane Palmer" userId="af2e83d3-1d66-41c9-a5ef-e92e86a018a5" providerId="ADAL" clId="{D7C39BE3-BFD6-4719-B8F5-7809A61A1445}" dt="2026-07-08T11:33:24.420" v="482" actId="1076"/>
          <ac:picMkLst>
            <pc:docMk/>
            <pc:sldMk cId="2947976359" sldId="265"/>
            <ac:picMk id="6" creationId="{B969AA91-DA28-EE7B-28BC-F21F7A3A23C4}"/>
          </ac:picMkLst>
        </pc:picChg>
      </pc:sldChg>
      <pc:sldChg chg="new del">
        <pc:chgData name="Jane Palmer" userId="af2e83d3-1d66-41c9-a5ef-e92e86a018a5" providerId="ADAL" clId="{D7C39BE3-BFD6-4719-B8F5-7809A61A1445}" dt="2026-07-08T10:34:28.106" v="164" actId="2696"/>
        <pc:sldMkLst>
          <pc:docMk/>
          <pc:sldMk cId="4223892606" sldId="265"/>
        </pc:sldMkLst>
      </pc:sldChg>
      <pc:sldChg chg="addSp modSp new mod">
        <pc:chgData name="Jane Palmer" userId="af2e83d3-1d66-41c9-a5ef-e92e86a018a5" providerId="ADAL" clId="{D7C39BE3-BFD6-4719-B8F5-7809A61A1445}" dt="2026-07-08T12:14:45.750" v="645" actId="20577"/>
        <pc:sldMkLst>
          <pc:docMk/>
          <pc:sldMk cId="873452280" sldId="266"/>
        </pc:sldMkLst>
        <pc:spChg chg="mod">
          <ac:chgData name="Jane Palmer" userId="af2e83d3-1d66-41c9-a5ef-e92e86a018a5" providerId="ADAL" clId="{D7C39BE3-BFD6-4719-B8F5-7809A61A1445}" dt="2026-07-08T12:14:45.750" v="645" actId="20577"/>
          <ac:spMkLst>
            <pc:docMk/>
            <pc:sldMk cId="873452280" sldId="266"/>
            <ac:spMk id="2" creationId="{22C501C5-015E-ACFF-DB5A-B70F8BF74F13}"/>
          </ac:spMkLst>
        </pc:spChg>
        <pc:picChg chg="add mod">
          <ac:chgData name="Jane Palmer" userId="af2e83d3-1d66-41c9-a5ef-e92e86a018a5" providerId="ADAL" clId="{D7C39BE3-BFD6-4719-B8F5-7809A61A1445}" dt="2026-07-08T12:09:57.578" v="589" actId="14100"/>
          <ac:picMkLst>
            <pc:docMk/>
            <pc:sldMk cId="873452280" sldId="266"/>
            <ac:picMk id="4" creationId="{657E94F2-05D6-2081-547A-B0599FF450C2}"/>
          </ac:picMkLst>
        </pc:picChg>
      </pc:sldChg>
      <pc:sldChg chg="addSp modSp new mod">
        <pc:chgData name="Jane Palmer" userId="af2e83d3-1d66-41c9-a5ef-e92e86a018a5" providerId="ADAL" clId="{D7C39BE3-BFD6-4719-B8F5-7809A61A1445}" dt="2026-07-08T12:12:30.231" v="644" actId="1076"/>
        <pc:sldMkLst>
          <pc:docMk/>
          <pc:sldMk cId="599735713" sldId="267"/>
        </pc:sldMkLst>
        <pc:spChg chg="mod">
          <ac:chgData name="Jane Palmer" userId="af2e83d3-1d66-41c9-a5ef-e92e86a018a5" providerId="ADAL" clId="{D7C39BE3-BFD6-4719-B8F5-7809A61A1445}" dt="2026-07-08T12:11:36.102" v="632" actId="20577"/>
          <ac:spMkLst>
            <pc:docMk/>
            <pc:sldMk cId="599735713" sldId="267"/>
            <ac:spMk id="2" creationId="{C7C65437-5E71-921E-957B-43FE0CA4E4F9}"/>
          </ac:spMkLst>
        </pc:spChg>
        <pc:spChg chg="add mod">
          <ac:chgData name="Jane Palmer" userId="af2e83d3-1d66-41c9-a5ef-e92e86a018a5" providerId="ADAL" clId="{D7C39BE3-BFD6-4719-B8F5-7809A61A1445}" dt="2026-07-08T12:12:30.231" v="644" actId="1076"/>
          <ac:spMkLst>
            <pc:docMk/>
            <pc:sldMk cId="599735713" sldId="267"/>
            <ac:spMk id="4" creationId="{72B041DA-5E50-1292-CF01-8A97E0E1A74C}"/>
          </ac:spMkLst>
        </pc:spChg>
      </pc:sldChg>
      <pc:sldMasterChg chg="delSldLayout">
        <pc:chgData name="Jane Palmer" userId="af2e83d3-1d66-41c9-a5ef-e92e86a018a5" providerId="ADAL" clId="{D7C39BE3-BFD6-4719-B8F5-7809A61A1445}" dt="2026-07-08T11:41:19.778" v="550" actId="2696"/>
        <pc:sldMasterMkLst>
          <pc:docMk/>
          <pc:sldMasterMk cId="2284138661" sldId="2147483660"/>
        </pc:sldMasterMkLst>
        <pc:sldLayoutChg chg="del">
          <pc:chgData name="Jane Palmer" userId="af2e83d3-1d66-41c9-a5ef-e92e86a018a5" providerId="ADAL" clId="{D7C39BE3-BFD6-4719-B8F5-7809A61A1445}" dt="2026-07-08T11:41:19.778" v="550" actId="2696"/>
          <pc:sldLayoutMkLst>
            <pc:docMk/>
            <pc:sldMasterMk cId="2284138661" sldId="2147483660"/>
            <pc:sldLayoutMk cId="2939873159" sldId="2147483672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41267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5152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3466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014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863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5329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235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351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1090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325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09599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FC3DD-61F0-483C-B848-A16616E73E2B}" type="datetimeFigureOut">
              <a:rPr lang="en-US" smtClean="0"/>
              <a:t>7/8/2026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EC16A-7E01-4B42-AFDF-A20A2509DD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4138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7F90ED67-1DEE-CAF8-67AA-4549B05EEC4A}"/>
              </a:ext>
            </a:extLst>
          </p:cNvPr>
          <p:cNvSpPr txBox="1"/>
          <p:nvPr/>
        </p:nvSpPr>
        <p:spPr>
          <a:xfrm>
            <a:off x="162339" y="198120"/>
            <a:ext cx="6533322" cy="9988743"/>
          </a:xfrm>
          <a:prstGeom prst="rect">
            <a:avLst/>
          </a:prstGeom>
          <a:noFill/>
          <a:ln w="28575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CE63D2-3923-4284-1BCB-196492039C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155" y="374457"/>
            <a:ext cx="3905795" cy="17623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969AA91-DA28-EE7B-28BC-F21F7A3A23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78315" y="5441838"/>
            <a:ext cx="1649674" cy="4107119"/>
          </a:xfrm>
          <a:prstGeom prst="rect">
            <a:avLst/>
          </a:prstGeom>
        </p:spPr>
      </p:pic>
      <p:sp>
        <p:nvSpPr>
          <p:cNvPr id="8" name="Subtitle 2">
            <a:extLst>
              <a:ext uri="{FF2B5EF4-FFF2-40B4-BE49-F238E27FC236}">
                <a16:creationId xmlns:a16="http://schemas.microsoft.com/office/drawing/2014/main" id="{073042AB-2079-C08C-C4F9-3A1CA1E356EC}"/>
              </a:ext>
            </a:extLst>
          </p:cNvPr>
          <p:cNvSpPr txBox="1">
            <a:spLocks/>
          </p:cNvSpPr>
          <p:nvPr/>
        </p:nvSpPr>
        <p:spPr>
          <a:xfrm>
            <a:off x="330011" y="4489020"/>
            <a:ext cx="5094462" cy="1074738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0100" dirty="0">
                <a:solidFill>
                  <a:srgbClr val="7030A0"/>
                </a:solidFill>
              </a:rPr>
              <a:t>Story Planning</a:t>
            </a:r>
          </a:p>
          <a:p>
            <a:pPr marL="0" indent="0">
              <a:buNone/>
            </a:pPr>
            <a:r>
              <a:rPr lang="en-US" sz="4200" dirty="0">
                <a:solidFill>
                  <a:srgbClr val="7030A0"/>
                </a:solidFill>
              </a:rPr>
              <a:t>Resources can be cut and pasted from this pack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8DD7E31-F9D9-130F-EA31-E21515BBA642}"/>
              </a:ext>
            </a:extLst>
          </p:cNvPr>
          <p:cNvSpPr txBox="1"/>
          <p:nvPr/>
        </p:nvSpPr>
        <p:spPr>
          <a:xfrm>
            <a:off x="330011" y="3306308"/>
            <a:ext cx="71131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b="1" dirty="0">
                <a:solidFill>
                  <a:srgbClr val="7030A0"/>
                </a:solidFill>
              </a:rPr>
              <a:t>SRS Outreach </a:t>
            </a:r>
            <a:r>
              <a:rPr lang="en-US" sz="3600" b="1">
                <a:solidFill>
                  <a:srgbClr val="7030A0"/>
                </a:solidFill>
              </a:rPr>
              <a:t>Writing Scaffold</a:t>
            </a:r>
            <a:endParaRPr lang="en-US" sz="3600" b="1" dirty="0">
              <a:solidFill>
                <a:srgbClr val="7030A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A18D3B9-158E-12CE-6FF0-C9A40935BF37}"/>
              </a:ext>
            </a:extLst>
          </p:cNvPr>
          <p:cNvSpPr txBox="1"/>
          <p:nvPr/>
        </p:nvSpPr>
        <p:spPr>
          <a:xfrm>
            <a:off x="330011" y="3695912"/>
            <a:ext cx="61979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>
                <a:solidFill>
                  <a:srgbClr val="7030A0"/>
                </a:solidFill>
              </a:rPr>
              <a:t>………...........................................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479763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C65437-5E71-921E-957B-43FE0CA4E4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409883"/>
          </a:xfrm>
        </p:spPr>
        <p:txBody>
          <a:bodyPr/>
          <a:lstStyle/>
          <a:p>
            <a:r>
              <a:rPr lang="en-US" dirty="0"/>
              <a:t>Notes: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2B041DA-5E50-1292-CF01-8A97E0E1A74C}"/>
              </a:ext>
            </a:extLst>
          </p:cNvPr>
          <p:cNvSpPr txBox="1"/>
          <p:nvPr/>
        </p:nvSpPr>
        <p:spPr>
          <a:xfrm>
            <a:off x="471487" y="1697295"/>
            <a:ext cx="5915025" cy="73532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Aft>
                <a:spcPts val="800"/>
              </a:spcAft>
              <a:buNone/>
            </a:pPr>
            <a:endParaRPr lang="en-US" sz="105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small scaffolds can be used to show a student </a:t>
            </a:r>
            <a:r>
              <a:rPr lang="en-US" sz="20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how to organize their story into paragraphs</a:t>
            </a:r>
            <a:r>
              <a:rPr lang="en-US" sz="2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. They are not designed to be written on. </a:t>
            </a:r>
          </a:p>
          <a:p>
            <a:pPr marL="342900" marR="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Breaking the story into visible chunks can help with target setting each lesson. Each paragraph can be crossed off when completed. This can be motivating. </a:t>
            </a:r>
          </a:p>
          <a:p>
            <a:pPr marL="342900" marR="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Larger format could be further enlarged to A3, and a quick story / mind map added to each box to </a:t>
            </a:r>
            <a:r>
              <a:rPr lang="en-US" sz="20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plan</a:t>
            </a:r>
            <a:r>
              <a:rPr lang="en-US" sz="2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with the student </a:t>
            </a:r>
            <a:r>
              <a:rPr lang="en-US" sz="2000" b="1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what</a:t>
            </a:r>
            <a:r>
              <a:rPr lang="en-US" sz="2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 to write in each paragraph. This can be done while ‘checking in’ so supporting student’s short-term memory.  Add any essential spellings. </a:t>
            </a:r>
          </a:p>
          <a:p>
            <a:pPr marL="342900" marR="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This does not replace it supplements usual class planning and provides a visual summary for those students that need it. </a:t>
            </a:r>
          </a:p>
          <a:p>
            <a:pPr marL="342900" marR="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2000" kern="100" dirty="0">
                <a:effectLst/>
                <a:latin typeface="Aptos" panose="020B0004020202020204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The challenge allows you to add an adapted instruction linked to the class LO e.g. ‘add two frontal adverbials from these choices. </a:t>
            </a:r>
          </a:p>
        </p:txBody>
      </p:sp>
    </p:spTree>
    <p:extLst>
      <p:ext uri="{BB962C8B-B14F-4D97-AF65-F5344CB8AC3E}">
        <p14:creationId xmlns:p14="http://schemas.microsoft.com/office/powerpoint/2010/main" val="599735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C501C5-015E-ACFF-DB5A-B70F8BF74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239402"/>
          </a:xfrm>
        </p:spPr>
        <p:txBody>
          <a:bodyPr/>
          <a:lstStyle/>
          <a:p>
            <a:r>
              <a:rPr lang="en-US" dirty="0"/>
              <a:t>Story Overview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7E94F2-05D6-2081-547A-B0599FF450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092" y="2154264"/>
            <a:ext cx="5035236" cy="6679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4522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4423510CEE0DB488363B665151A9ACA" ma:contentTypeVersion="21" ma:contentTypeDescription="Create a new document." ma:contentTypeScope="" ma:versionID="e35bac126a2bf845bde95c82488486bd">
  <xsd:schema xmlns:xsd="http://www.w3.org/2001/XMLSchema" xmlns:xs="http://www.w3.org/2001/XMLSchema" xmlns:p="http://schemas.microsoft.com/office/2006/metadata/properties" xmlns:ns1="http://schemas.microsoft.com/sharepoint/v3" xmlns:ns2="d23b241c-63dc-43a8-bc8b-d6f997f045cb" xmlns:ns3="3b1e97e7-b84c-4947-bf38-d0188202bf2b" targetNamespace="http://schemas.microsoft.com/office/2006/metadata/properties" ma:root="true" ma:fieldsID="6ef054ba2f8ee645b01eb7d26141b5eb" ns1:_="" ns2:_="" ns3:_="">
    <xsd:import namespace="http://schemas.microsoft.com/sharepoint/v3"/>
    <xsd:import namespace="d23b241c-63dc-43a8-bc8b-d6f997f045cb"/>
    <xsd:import namespace="3b1e97e7-b84c-4947-bf38-d0188202bf2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7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8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23b241c-63dc-43a8-bc8b-d6f997f045c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88069a26-d101-4685-9465-8c46b0abbd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b1e97e7-b84c-4947-bf38-d0188202bf2b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6a3f2fcd-5fb1-4f93-8f62-c111c67eeaf7}" ma:internalName="TaxCatchAll" ma:showField="CatchAllData" ma:web="3b1e97e7-b84c-4947-bf38-d0188202bf2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  <lcf76f155ced4ddcb4097134ff3c332f xmlns="d23b241c-63dc-43a8-bc8b-d6f997f045cb">
      <Terms xmlns="http://schemas.microsoft.com/office/infopath/2007/PartnerControls"/>
    </lcf76f155ced4ddcb4097134ff3c332f>
    <TaxCatchAll xmlns="3b1e97e7-b84c-4947-bf38-d0188202bf2b" xsi:nil="true"/>
  </documentManagement>
</p:properties>
</file>

<file path=customXml/itemProps1.xml><?xml version="1.0" encoding="utf-8"?>
<ds:datastoreItem xmlns:ds="http://schemas.openxmlformats.org/officeDocument/2006/customXml" ds:itemID="{B72223AD-0BA7-4EDB-8AA5-CB43655D11B6}"/>
</file>

<file path=customXml/itemProps2.xml><?xml version="1.0" encoding="utf-8"?>
<ds:datastoreItem xmlns:ds="http://schemas.openxmlformats.org/officeDocument/2006/customXml" ds:itemID="{151A3016-4130-43D5-9294-39FE375627A7}"/>
</file>

<file path=customXml/itemProps3.xml><?xml version="1.0" encoding="utf-8"?>
<ds:datastoreItem xmlns:ds="http://schemas.openxmlformats.org/officeDocument/2006/customXml" ds:itemID="{4A5057D7-B720-4323-A78E-8156512C2BB8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208</TotalTime>
  <Words>176</Words>
  <Application>Microsoft Office PowerPoint</Application>
  <PresentationFormat>A4 Paper (210x297 mm)</PresentationFormat>
  <Paragraphs>12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Aptos</vt:lpstr>
      <vt:lpstr>Arial</vt:lpstr>
      <vt:lpstr>Calibri</vt:lpstr>
      <vt:lpstr>Calibri Light</vt:lpstr>
      <vt:lpstr>Symbol</vt:lpstr>
      <vt:lpstr>Office Theme</vt:lpstr>
      <vt:lpstr>PowerPoint Presentation</vt:lpstr>
      <vt:lpstr>Notes:</vt:lpstr>
      <vt:lpstr>Story Overview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Making a Reasoned Argument</dc:title>
  <dc:creator>Jane Palmer</dc:creator>
  <cp:lastModifiedBy>Jane Palmer</cp:lastModifiedBy>
  <cp:revision>14</cp:revision>
  <dcterms:created xsi:type="dcterms:W3CDTF">2022-11-10T08:45:45Z</dcterms:created>
  <dcterms:modified xsi:type="dcterms:W3CDTF">2026-07-08T12:14:56Z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0x010100D4423510CEE0DB488363B665151A9ACA</vt:lpwstr>
  </property>
</Properties>
</file>