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changesInfos/changesInfo1.xml" ContentType="application/vnd.ms-powerpoint.changesinfo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revisionInfo.xml" ContentType="application/vnd.ms-powerpoint.revisioninfo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7" r:id="rId2"/>
    <p:sldId id="261" r:id="rId3"/>
    <p:sldId id="262" r:id="rId4"/>
    <p:sldId id="258" r:id="rId5"/>
    <p:sldId id="259" r:id="rId6"/>
    <p:sldId id="260" r:id="rId7"/>
    <p:sldId id="26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862E0AE-9AF8-4057-9FA5-2658B925A01F}" v="10" dt="2026-07-08T10:21:49.83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0" autoAdjust="0"/>
    <p:restoredTop sz="94660"/>
  </p:normalViewPr>
  <p:slideViewPr>
    <p:cSldViewPr snapToGrid="0">
      <p:cViewPr varScale="1">
        <p:scale>
          <a:sx n="65" d="100"/>
          <a:sy n="65" d="100"/>
        </p:scale>
        <p:origin x="648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18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ne Palmer" userId="af2e83d3-1d66-41c9-a5ef-e92e86a018a5" providerId="ADAL" clId="{D7C39BE3-BFD6-4719-B8F5-7809A61A1445}"/>
    <pc:docChg chg="custSel addSld delSld modSld">
      <pc:chgData name="Jane Palmer" userId="af2e83d3-1d66-41c9-a5ef-e92e86a018a5" providerId="ADAL" clId="{D7C39BE3-BFD6-4719-B8F5-7809A61A1445}" dt="2026-07-08T10:25:07.267" v="258" actId="20577"/>
      <pc:docMkLst>
        <pc:docMk/>
      </pc:docMkLst>
      <pc:sldChg chg="del">
        <pc:chgData name="Jane Palmer" userId="af2e83d3-1d66-41c9-a5ef-e92e86a018a5" providerId="ADAL" clId="{D7C39BE3-BFD6-4719-B8F5-7809A61A1445}" dt="2026-07-08T10:13:33.391" v="94" actId="2696"/>
        <pc:sldMkLst>
          <pc:docMk/>
          <pc:sldMk cId="2160509266" sldId="256"/>
        </pc:sldMkLst>
      </pc:sldChg>
      <pc:sldChg chg="modSp add mod">
        <pc:chgData name="Jane Palmer" userId="af2e83d3-1d66-41c9-a5ef-e92e86a018a5" providerId="ADAL" clId="{D7C39BE3-BFD6-4719-B8F5-7809A61A1445}" dt="2026-07-08T10:25:07.267" v="258" actId="20577"/>
        <pc:sldMkLst>
          <pc:docMk/>
          <pc:sldMk cId="2541388305" sldId="257"/>
        </pc:sldMkLst>
        <pc:spChg chg="mod">
          <ac:chgData name="Jane Palmer" userId="af2e83d3-1d66-41c9-a5ef-e92e86a018a5" providerId="ADAL" clId="{D7C39BE3-BFD6-4719-B8F5-7809A61A1445}" dt="2026-07-08T10:25:07.267" v="258" actId="20577"/>
          <ac:spMkLst>
            <pc:docMk/>
            <pc:sldMk cId="2541388305" sldId="257"/>
            <ac:spMk id="2" creationId="{55357320-83DE-F543-543D-B1EFF059CA72}"/>
          </ac:spMkLst>
        </pc:spChg>
        <pc:spChg chg="mod">
          <ac:chgData name="Jane Palmer" userId="af2e83d3-1d66-41c9-a5ef-e92e86a018a5" providerId="ADAL" clId="{D7C39BE3-BFD6-4719-B8F5-7809A61A1445}" dt="2026-07-08T10:13:50.157" v="98" actId="27636"/>
          <ac:spMkLst>
            <pc:docMk/>
            <pc:sldMk cId="2541388305" sldId="257"/>
            <ac:spMk id="3" creationId="{3B57FF29-5F60-E548-049A-5CFFEEC1E199}"/>
          </ac:spMkLst>
        </pc:spChg>
      </pc:sldChg>
      <pc:sldChg chg="addSp modSp">
        <pc:chgData name="Jane Palmer" userId="af2e83d3-1d66-41c9-a5ef-e92e86a018a5" providerId="ADAL" clId="{D7C39BE3-BFD6-4719-B8F5-7809A61A1445}" dt="2026-07-08T10:17:55.213" v="164"/>
        <pc:sldMkLst>
          <pc:docMk/>
          <pc:sldMk cId="4221634422" sldId="258"/>
        </pc:sldMkLst>
        <pc:spChg chg="add mod">
          <ac:chgData name="Jane Palmer" userId="af2e83d3-1d66-41c9-a5ef-e92e86a018a5" providerId="ADAL" clId="{D7C39BE3-BFD6-4719-B8F5-7809A61A1445}" dt="2026-07-08T10:16:22.447" v="142"/>
          <ac:spMkLst>
            <pc:docMk/>
            <pc:sldMk cId="4221634422" sldId="258"/>
            <ac:spMk id="2" creationId="{C4C38D21-C12F-84AA-4BE3-BB3D5293003C}"/>
          </ac:spMkLst>
        </pc:spChg>
        <pc:spChg chg="add mod">
          <ac:chgData name="Jane Palmer" userId="af2e83d3-1d66-41c9-a5ef-e92e86a018a5" providerId="ADAL" clId="{D7C39BE3-BFD6-4719-B8F5-7809A61A1445}" dt="2026-07-08T10:17:55.213" v="164"/>
          <ac:spMkLst>
            <pc:docMk/>
            <pc:sldMk cId="4221634422" sldId="258"/>
            <ac:spMk id="6" creationId="{996EF1C7-3C7C-B1ED-8C39-ADF966AE1214}"/>
          </ac:spMkLst>
        </pc:spChg>
      </pc:sldChg>
      <pc:sldChg chg="addSp modSp mod">
        <pc:chgData name="Jane Palmer" userId="af2e83d3-1d66-41c9-a5ef-e92e86a018a5" providerId="ADAL" clId="{D7C39BE3-BFD6-4719-B8F5-7809A61A1445}" dt="2026-07-08T10:17:45.382" v="163" actId="20577"/>
        <pc:sldMkLst>
          <pc:docMk/>
          <pc:sldMk cId="3542029041" sldId="259"/>
        </pc:sldMkLst>
        <pc:spChg chg="add mod">
          <ac:chgData name="Jane Palmer" userId="af2e83d3-1d66-41c9-a5ef-e92e86a018a5" providerId="ADAL" clId="{D7C39BE3-BFD6-4719-B8F5-7809A61A1445}" dt="2026-07-08T10:16:15.690" v="140"/>
          <ac:spMkLst>
            <pc:docMk/>
            <pc:sldMk cId="3542029041" sldId="259"/>
            <ac:spMk id="2" creationId="{97F62064-971D-071D-D212-FEA2514ADA2B}"/>
          </ac:spMkLst>
        </pc:spChg>
        <pc:spChg chg="add mod">
          <ac:chgData name="Jane Palmer" userId="af2e83d3-1d66-41c9-a5ef-e92e86a018a5" providerId="ADAL" clId="{D7C39BE3-BFD6-4719-B8F5-7809A61A1445}" dt="2026-07-08T10:17:45.382" v="163" actId="20577"/>
          <ac:spMkLst>
            <pc:docMk/>
            <pc:sldMk cId="3542029041" sldId="259"/>
            <ac:spMk id="8" creationId="{95FDB7FA-DC9D-B0B0-4C57-28D1E41FDF26}"/>
          </ac:spMkLst>
        </pc:spChg>
        <pc:picChg chg="mod">
          <ac:chgData name="Jane Palmer" userId="af2e83d3-1d66-41c9-a5ef-e92e86a018a5" providerId="ADAL" clId="{D7C39BE3-BFD6-4719-B8F5-7809A61A1445}" dt="2026-07-08T10:16:18.467" v="141" actId="1076"/>
          <ac:picMkLst>
            <pc:docMk/>
            <pc:sldMk cId="3542029041" sldId="259"/>
            <ac:picMk id="15" creationId="{3B4546FD-1701-E8E7-F104-8076E1A1DF9F}"/>
          </ac:picMkLst>
        </pc:picChg>
      </pc:sldChg>
      <pc:sldChg chg="addSp delSp modSp mod">
        <pc:chgData name="Jane Palmer" userId="af2e83d3-1d66-41c9-a5ef-e92e86a018a5" providerId="ADAL" clId="{D7C39BE3-BFD6-4719-B8F5-7809A61A1445}" dt="2026-07-08T10:18:04.663" v="166" actId="20577"/>
        <pc:sldMkLst>
          <pc:docMk/>
          <pc:sldMk cId="1798041008" sldId="260"/>
        </pc:sldMkLst>
        <pc:spChg chg="add del mod">
          <ac:chgData name="Jane Palmer" userId="af2e83d3-1d66-41c9-a5ef-e92e86a018a5" providerId="ADAL" clId="{D7C39BE3-BFD6-4719-B8F5-7809A61A1445}" dt="2026-07-08T10:14:37.664" v="102"/>
          <ac:spMkLst>
            <pc:docMk/>
            <pc:sldMk cId="1798041008" sldId="260"/>
            <ac:spMk id="2" creationId="{33DBA756-5621-B553-C397-899A2C1B1E64}"/>
          </ac:spMkLst>
        </pc:spChg>
        <pc:spChg chg="add mod">
          <ac:chgData name="Jane Palmer" userId="af2e83d3-1d66-41c9-a5ef-e92e86a018a5" providerId="ADAL" clId="{D7C39BE3-BFD6-4719-B8F5-7809A61A1445}" dt="2026-07-08T10:15:11.089" v="135" actId="20577"/>
          <ac:spMkLst>
            <pc:docMk/>
            <pc:sldMk cId="1798041008" sldId="260"/>
            <ac:spMk id="6" creationId="{7E3B5423-C0EC-152B-7CB1-9B32ADEF946C}"/>
          </ac:spMkLst>
        </pc:spChg>
        <pc:spChg chg="add mod">
          <ac:chgData name="Jane Palmer" userId="af2e83d3-1d66-41c9-a5ef-e92e86a018a5" providerId="ADAL" clId="{D7C39BE3-BFD6-4719-B8F5-7809A61A1445}" dt="2026-07-08T10:18:04.663" v="166" actId="20577"/>
          <ac:spMkLst>
            <pc:docMk/>
            <pc:sldMk cId="1798041008" sldId="260"/>
            <ac:spMk id="8" creationId="{320F9E2E-A157-ED43-F8FE-A2B0024469A7}"/>
          </ac:spMkLst>
        </pc:spChg>
        <pc:picChg chg="mod">
          <ac:chgData name="Jane Palmer" userId="af2e83d3-1d66-41c9-a5ef-e92e86a018a5" providerId="ADAL" clId="{D7C39BE3-BFD6-4719-B8F5-7809A61A1445}" dt="2026-07-08T10:15:14.752" v="136" actId="1076"/>
          <ac:picMkLst>
            <pc:docMk/>
            <pc:sldMk cId="1798041008" sldId="260"/>
            <ac:picMk id="16" creationId="{30432952-596D-1474-7E65-F236B670543D}"/>
          </ac:picMkLst>
        </pc:picChg>
        <pc:picChg chg="mod">
          <ac:chgData name="Jane Palmer" userId="af2e83d3-1d66-41c9-a5ef-e92e86a018a5" providerId="ADAL" clId="{D7C39BE3-BFD6-4719-B8F5-7809A61A1445}" dt="2026-07-08T10:15:16.422" v="137" actId="1076"/>
          <ac:picMkLst>
            <pc:docMk/>
            <pc:sldMk cId="1798041008" sldId="260"/>
            <ac:picMk id="18" creationId="{B3B11DCE-20BC-2C7E-280F-ADC83F4FE976}"/>
          </ac:picMkLst>
        </pc:picChg>
      </pc:sldChg>
      <pc:sldChg chg="addSp delSp modSp mod">
        <pc:chgData name="Jane Palmer" userId="af2e83d3-1d66-41c9-a5ef-e92e86a018a5" providerId="ADAL" clId="{D7C39BE3-BFD6-4719-B8F5-7809A61A1445}" dt="2026-07-08T10:15:54.715" v="139" actId="21"/>
        <pc:sldMkLst>
          <pc:docMk/>
          <pc:sldMk cId="1467453269" sldId="262"/>
        </pc:sldMkLst>
        <pc:spChg chg="add del mod">
          <ac:chgData name="Jane Palmer" userId="af2e83d3-1d66-41c9-a5ef-e92e86a018a5" providerId="ADAL" clId="{D7C39BE3-BFD6-4719-B8F5-7809A61A1445}" dt="2026-07-08T10:15:54.715" v="139" actId="21"/>
          <ac:spMkLst>
            <pc:docMk/>
            <pc:sldMk cId="1467453269" sldId="262"/>
            <ac:spMk id="3" creationId="{52E11DA4-E0A9-26FC-34E6-D5CB61713963}"/>
          </ac:spMkLst>
        </pc:spChg>
      </pc:sldChg>
      <pc:sldChg chg="addSp delSp modSp add mod">
        <pc:chgData name="Jane Palmer" userId="af2e83d3-1d66-41c9-a5ef-e92e86a018a5" providerId="ADAL" clId="{D7C39BE3-BFD6-4719-B8F5-7809A61A1445}" dt="2026-07-08T10:22:42.342" v="229" actId="13926"/>
        <pc:sldMkLst>
          <pc:docMk/>
          <pc:sldMk cId="1151391649" sldId="263"/>
        </pc:sldMkLst>
        <pc:spChg chg="add del mod">
          <ac:chgData name="Jane Palmer" userId="af2e83d3-1d66-41c9-a5ef-e92e86a018a5" providerId="ADAL" clId="{D7C39BE3-BFD6-4719-B8F5-7809A61A1445}" dt="2026-07-08T10:21:29.697" v="182" actId="21"/>
          <ac:spMkLst>
            <pc:docMk/>
            <pc:sldMk cId="1151391649" sldId="263"/>
            <ac:spMk id="2" creationId="{F58536A7-E168-5D1D-0904-23B06CEFDFB7}"/>
          </ac:spMkLst>
        </pc:spChg>
        <pc:spChg chg="del">
          <ac:chgData name="Jane Palmer" userId="af2e83d3-1d66-41c9-a5ef-e92e86a018a5" providerId="ADAL" clId="{D7C39BE3-BFD6-4719-B8F5-7809A61A1445}" dt="2026-07-08T10:18:47.902" v="168" actId="21"/>
          <ac:spMkLst>
            <pc:docMk/>
            <pc:sldMk cId="1151391649" sldId="263"/>
            <ac:spMk id="4" creationId="{0F5C0BE5-3559-0D98-AF38-A7C573C80B1B}"/>
          </ac:spMkLst>
        </pc:spChg>
        <pc:spChg chg="del">
          <ac:chgData name="Jane Palmer" userId="af2e83d3-1d66-41c9-a5ef-e92e86a018a5" providerId="ADAL" clId="{D7C39BE3-BFD6-4719-B8F5-7809A61A1445}" dt="2026-07-08T10:18:53.804" v="170" actId="21"/>
          <ac:spMkLst>
            <pc:docMk/>
            <pc:sldMk cId="1151391649" sldId="263"/>
            <ac:spMk id="5" creationId="{B5573C51-41C5-2EB8-793F-249A63533F3A}"/>
          </ac:spMkLst>
        </pc:spChg>
        <pc:spChg chg="del">
          <ac:chgData name="Jane Palmer" userId="af2e83d3-1d66-41c9-a5ef-e92e86a018a5" providerId="ADAL" clId="{D7C39BE3-BFD6-4719-B8F5-7809A61A1445}" dt="2026-07-08T10:18:51.585" v="169" actId="21"/>
          <ac:spMkLst>
            <pc:docMk/>
            <pc:sldMk cId="1151391649" sldId="263"/>
            <ac:spMk id="7" creationId="{5B0FDFEC-FEA0-D1BB-BE8F-B50D73319F9D}"/>
          </ac:spMkLst>
        </pc:spChg>
        <pc:spChg chg="add mod">
          <ac:chgData name="Jane Palmer" userId="af2e83d3-1d66-41c9-a5ef-e92e86a018a5" providerId="ADAL" clId="{D7C39BE3-BFD6-4719-B8F5-7809A61A1445}" dt="2026-07-08T10:22:42.342" v="229" actId="13926"/>
          <ac:spMkLst>
            <pc:docMk/>
            <pc:sldMk cId="1151391649" sldId="263"/>
            <ac:spMk id="12" creationId="{7FDBF5EB-84DB-3466-0E17-D22AC71A9C78}"/>
          </ac:spMkLst>
        </pc:spChg>
        <pc:spChg chg="del">
          <ac:chgData name="Jane Palmer" userId="af2e83d3-1d66-41c9-a5ef-e92e86a018a5" providerId="ADAL" clId="{D7C39BE3-BFD6-4719-B8F5-7809A61A1445}" dt="2026-07-08T10:19:14.940" v="177" actId="21"/>
          <ac:spMkLst>
            <pc:docMk/>
            <pc:sldMk cId="1151391649" sldId="263"/>
            <ac:spMk id="22" creationId="{0AF5176E-E82F-973E-BDFB-E461B1BE799C}"/>
          </ac:spMkLst>
        </pc:spChg>
        <pc:picChg chg="add mod">
          <ac:chgData name="Jane Palmer" userId="af2e83d3-1d66-41c9-a5ef-e92e86a018a5" providerId="ADAL" clId="{D7C39BE3-BFD6-4719-B8F5-7809A61A1445}" dt="2026-07-08T10:21:36.985" v="185" actId="1076"/>
          <ac:picMkLst>
            <pc:docMk/>
            <pc:sldMk cId="1151391649" sldId="263"/>
            <ac:picMk id="10" creationId="{412927E8-960E-7EBE-2786-30A4B6519ACA}"/>
          </ac:picMkLst>
        </pc:picChg>
        <pc:picChg chg="del">
          <ac:chgData name="Jane Palmer" userId="af2e83d3-1d66-41c9-a5ef-e92e86a018a5" providerId="ADAL" clId="{D7C39BE3-BFD6-4719-B8F5-7809A61A1445}" dt="2026-07-08T10:18:59.492" v="172" actId="21"/>
          <ac:picMkLst>
            <pc:docMk/>
            <pc:sldMk cId="1151391649" sldId="263"/>
            <ac:picMk id="11" creationId="{664B47B0-04E1-F6CE-0A83-49871CE4B0FA}"/>
          </ac:picMkLst>
        </pc:picChg>
        <pc:picChg chg="del">
          <ac:chgData name="Jane Palmer" userId="af2e83d3-1d66-41c9-a5ef-e92e86a018a5" providerId="ADAL" clId="{D7C39BE3-BFD6-4719-B8F5-7809A61A1445}" dt="2026-07-08T10:18:56.462" v="171" actId="21"/>
          <ac:picMkLst>
            <pc:docMk/>
            <pc:sldMk cId="1151391649" sldId="263"/>
            <ac:picMk id="13" creationId="{449EF6B2-59EE-D5BA-D068-EF720A68C190}"/>
          </ac:picMkLst>
        </pc:picChg>
        <pc:picChg chg="del">
          <ac:chgData name="Jane Palmer" userId="af2e83d3-1d66-41c9-a5ef-e92e86a018a5" providerId="ADAL" clId="{D7C39BE3-BFD6-4719-B8F5-7809A61A1445}" dt="2026-07-08T10:19:07.515" v="175" actId="21"/>
          <ac:picMkLst>
            <pc:docMk/>
            <pc:sldMk cId="1151391649" sldId="263"/>
            <ac:picMk id="14" creationId="{2A30379A-193C-C4E1-E038-FE9753696031}"/>
          </ac:picMkLst>
        </pc:picChg>
        <pc:picChg chg="del">
          <ac:chgData name="Jane Palmer" userId="af2e83d3-1d66-41c9-a5ef-e92e86a018a5" providerId="ADAL" clId="{D7C39BE3-BFD6-4719-B8F5-7809A61A1445}" dt="2026-07-08T10:19:01.759" v="173" actId="21"/>
          <ac:picMkLst>
            <pc:docMk/>
            <pc:sldMk cId="1151391649" sldId="263"/>
            <ac:picMk id="16" creationId="{73A5DB2A-D4B8-C09F-487C-B1EAD85066DE}"/>
          </ac:picMkLst>
        </pc:picChg>
        <pc:picChg chg="del">
          <ac:chgData name="Jane Palmer" userId="af2e83d3-1d66-41c9-a5ef-e92e86a018a5" providerId="ADAL" clId="{D7C39BE3-BFD6-4719-B8F5-7809A61A1445}" dt="2026-07-08T10:19:10.565" v="176" actId="21"/>
          <ac:picMkLst>
            <pc:docMk/>
            <pc:sldMk cId="1151391649" sldId="263"/>
            <ac:picMk id="18" creationId="{2D7E50BB-79D0-F937-10F5-688782C7F803}"/>
          </ac:picMkLst>
        </pc:picChg>
        <pc:picChg chg="del">
          <ac:chgData name="Jane Palmer" userId="af2e83d3-1d66-41c9-a5ef-e92e86a018a5" providerId="ADAL" clId="{D7C39BE3-BFD6-4719-B8F5-7809A61A1445}" dt="2026-07-08T10:19:04.455" v="174" actId="21"/>
          <ac:picMkLst>
            <pc:docMk/>
            <pc:sldMk cId="1151391649" sldId="263"/>
            <ac:picMk id="20" creationId="{8E6D0291-0639-5717-7A9E-9816C0E27A2D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BA6282-1B55-4DF7-A0F9-61C578FFCE7D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B73972-5D91-45DB-A1F9-7E75F7F5B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03635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B73972-5D91-45DB-A1F9-7E75F7F5B91A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32651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F90DE6-5A74-A552-3DA5-C682394BFA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5A7E384-A2DE-EAA0-2525-E8E705E7F17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2AE4305-A883-A284-6EAB-7FB3F691E8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8A261D-730C-1B48-05A6-5204AF3E919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B73972-5D91-45DB-A1F9-7E75F7F5B91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03608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927E27-619F-B589-5880-20D98B76F7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2DD4910-730C-F329-7298-0341F9B973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4E8EB1-2ABB-5D9C-FAE2-2826B128DA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C28D0-FDCD-4C50-8BE6-B6F98FD7ECB2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A09B64-61A6-2CE1-E5BF-C874595BC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C487CA-EEE2-55A0-74C6-381313B369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03636-F0EF-46EE-BA5C-A8B0C18C0A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4222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C29B29-5CA4-B1B4-BD09-B2F8C1933D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4ED5DA-38B8-9112-47E8-80222E256C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CABB5E-B307-C209-70DB-F79AC6290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C28D0-FDCD-4C50-8BE6-B6F98FD7ECB2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997A1-8DA7-8BEF-2EAB-F6C4A8F298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5D13C2-0CDC-2C66-D7C8-6B068A06EE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03636-F0EF-46EE-BA5C-A8B0C18C0A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27176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EE64DF-946C-2291-BB22-573AD53909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305B7D-0767-AB14-CC29-75BF509541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5B556E-B5E5-7CFB-870D-04154ED07E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C28D0-FDCD-4C50-8BE6-B6F98FD7ECB2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C60489-4643-D3A9-7750-BB814A209B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A1BF64-8E69-4B68-35B8-41F8A358AA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03636-F0EF-46EE-BA5C-A8B0C18C0A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7346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C56956-2C35-36AE-61D7-B42738120B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E67EA2-9CD2-8676-CEF4-F16898FC9B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4F1FA4E-2C0F-46CF-9175-532BA7551A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7D1651-AAE7-3814-CA21-E2C68A6607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C28D0-FDCD-4C50-8BE6-B6F98FD7ECB2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AE503D-9D57-421B-F342-C6E5A30FDD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22AABA-6A3B-8879-54EC-9987EA229E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03636-F0EF-46EE-BA5C-A8B0C18C0A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4662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84C70-A099-AE81-B32A-75B94F807E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712ED2-55A4-2026-FE12-9A153B7498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5340AB-522E-132E-76BF-410D436322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A9716BC-4E3C-79DA-A225-F05D6FEEA9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F72D872-E3BE-B6F0-63CB-945C95193D1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F5B57AF-ED01-38A4-0809-34AE6B59CB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C28D0-FDCD-4C50-8BE6-B6F98FD7ECB2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C939A03-D7AC-9165-0BD2-E97DED1F63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960A8B1-887C-C50B-63FE-6FA77BC5A8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03636-F0EF-46EE-BA5C-A8B0C18C0A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78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0561EF-ECA3-94ED-78FA-FE28308101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8F9136F-2811-B4DA-D51E-97A7A3ABE5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C28D0-FDCD-4C50-8BE6-B6F98FD7ECB2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F3E4978-5698-B601-37CA-C1BB1BD581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FA19896-A0B1-8340-1935-127635731A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03636-F0EF-46EE-BA5C-A8B0C18C0A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00602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7CAB839-491E-91F9-B568-E0CFD869D1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C28D0-FDCD-4C50-8BE6-B6F98FD7ECB2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C7512FB-4BF4-17FC-877B-011766EFC1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18A952-344F-CB1F-7552-DB139D0D36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03636-F0EF-46EE-BA5C-A8B0C18C0A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16687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1DE72A-B71A-EC71-D0D3-644CEE17A0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EF56C5-48DF-DE74-24BE-947B7269BE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6E157C-FA65-3F2A-8D14-1795801FEE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1896925-F029-85AF-2CA6-ACC7858941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C28D0-FDCD-4C50-8BE6-B6F98FD7ECB2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DEF1E4-52C9-0C81-2E54-FDF33886E6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6C7993-0064-265A-DE49-8344A3BA4E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03636-F0EF-46EE-BA5C-A8B0C18C0A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62444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C78559-AD83-185C-9298-72C73298C0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A3FD847-7732-61E7-CDBE-79DFD723E24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68C4B3-6283-50DD-D124-AFC212FD8D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2C8D122-9DEE-9ED1-B6BE-FC9573BA19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C28D0-FDCD-4C50-8BE6-B6F98FD7ECB2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ECF7C0-E339-73E5-ED27-05CABA666A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FDA4D5-042B-49E4-07D5-6A7CDF4D97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03636-F0EF-46EE-BA5C-A8B0C18C0A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33872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8DF494-ABF3-CF74-295D-3D460EBB37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4E3052-8481-8590-1756-7BBF82BBC3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045D79-D91D-43B8-13F0-7CDA7E69A5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C28D0-FDCD-4C50-8BE6-B6F98FD7ECB2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1F2505-BDBA-674C-D98A-1FC7F0A41A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FEAB4A-9F6C-D41D-5F41-2D8CCBB6A9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03636-F0EF-46EE-BA5C-A8B0C18C0A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2336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730F2C9-583B-C035-27D3-47A7198EEB8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FAE2E25-0DAA-3904-3540-F158F51958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A5579E-66AE-47CA-A3FE-89856F1C5B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C28D0-FDCD-4C50-8BE6-B6F98FD7ECB2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0ADBAA-F00C-EB85-59ED-A7E38C3CCE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62A14D-EF75-7EE1-B53D-56C00A949F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03636-F0EF-46EE-BA5C-A8B0C18C0A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39669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7C56B6AB-3C79-9E38-7439-3045919AE29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2668" y="2235200"/>
            <a:ext cx="9144000" cy="2387600"/>
          </a:xfrm>
        </p:spPr>
        <p:txBody>
          <a:bodyPr anchor="b"/>
          <a:lstStyle>
            <a:lvl1pPr algn="l">
              <a:defRPr sz="6000" b="1">
                <a:solidFill>
                  <a:schemeClr val="accent1"/>
                </a:solidFill>
                <a:latin typeface="Noto Sans SemiBold" panose="020B0502040504020204" pitchFamily="34" charset="0"/>
                <a:ea typeface="Noto Sans SemiBold" panose="020B0502040504020204" pitchFamily="34" charset="0"/>
                <a:cs typeface="Noto Sans SemiBold" panose="020B0502040504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54B508CC-1A97-9D90-9839-8145E7D7E9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2668" y="4905376"/>
            <a:ext cx="9144000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1"/>
                </a:solidFill>
                <a:latin typeface="Noto Sans SemiBold" panose="020B0502040504020204" pitchFamily="34" charset="0"/>
                <a:ea typeface="Noto Sans SemiBold" panose="020B0502040504020204" pitchFamily="34" charset="0"/>
                <a:cs typeface="Noto Sans SemiBold" panose="020B0502040504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2E10AE9F-ECE0-5339-F2BD-37F1E810A9B8}"/>
              </a:ext>
            </a:extLst>
          </p:cNvPr>
          <p:cNvCxnSpPr>
            <a:cxnSpLocks/>
          </p:cNvCxnSpPr>
          <p:nvPr userDrawn="1"/>
        </p:nvCxnSpPr>
        <p:spPr>
          <a:xfrm>
            <a:off x="272668" y="4739563"/>
            <a:ext cx="9144000" cy="0"/>
          </a:xfrm>
          <a:prstGeom prst="line">
            <a:avLst/>
          </a:prstGeom>
          <a:ln w="28575">
            <a:solidFill>
              <a:schemeClr val="accent1"/>
            </a:solidFill>
            <a:prstDash val="sys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" name="Picture 9" descr="A black and white logo&#10;&#10;Description automatically generated">
            <a:extLst>
              <a:ext uri="{FF2B5EF4-FFF2-40B4-BE49-F238E27FC236}">
                <a16:creationId xmlns:a16="http://schemas.microsoft.com/office/drawing/2014/main" id="{11D7280F-8C2B-6332-65AE-2E3505D6C79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524" y="394922"/>
            <a:ext cx="3119755" cy="1501382"/>
          </a:xfrm>
          <a:prstGeom prst="rect">
            <a:avLst/>
          </a:prstGeom>
        </p:spPr>
      </p:pic>
      <p:pic>
        <p:nvPicPr>
          <p:cNvPr id="11" name="Graphic 10">
            <a:extLst>
              <a:ext uri="{FF2B5EF4-FFF2-40B4-BE49-F238E27FC236}">
                <a16:creationId xmlns:a16="http://schemas.microsoft.com/office/drawing/2014/main" id="{0068C543-18FE-9E40-AF14-8A85A3C8AADE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63524" y="296863"/>
            <a:ext cx="3540379" cy="1699382"/>
          </a:xfrm>
          <a:prstGeom prst="rect">
            <a:avLst/>
          </a:prstGeom>
        </p:spPr>
      </p:pic>
      <p:pic>
        <p:nvPicPr>
          <p:cNvPr id="12" name="Picture 11" descr="A logo with a black background&#10;&#10;Description automatically generated">
            <a:extLst>
              <a:ext uri="{FF2B5EF4-FFF2-40B4-BE49-F238E27FC236}">
                <a16:creationId xmlns:a16="http://schemas.microsoft.com/office/drawing/2014/main" id="{D3036724-0976-E548-B159-9093D275E201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5698" y="0"/>
            <a:ext cx="2794635" cy="6986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30791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6A52951-EBAF-9847-81DA-242210079D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9CFFBB-662D-210E-8D94-5F8CB7D622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07748B-64CB-439B-0A7F-CEC7246C50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8FC28D0-FDCD-4C50-8BE6-B6F98FD7ECB2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678421-1ACA-3851-41CC-EA145C52B4A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644689-26F7-0FC1-8C31-874EC43093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5B03636-F0EF-46EE-BA5C-A8B0C18C0A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39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357320-83DE-F543-543D-B1EFF059CA7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SRS Outreach </a:t>
            </a:r>
            <a:r>
              <a:rPr lang="en-US" sz="4000"/>
              <a:t>Writing Scaffold</a:t>
            </a:r>
            <a:endParaRPr lang="en-US" sz="40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B57FF29-5F60-E548-049A-5CFFEEC1E19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sz="8800" dirty="0"/>
              <a:t>Biography Scaffold </a:t>
            </a:r>
          </a:p>
          <a:p>
            <a:r>
              <a:rPr lang="en-US" sz="7700" dirty="0"/>
              <a:t>and Vocabulary / Word Bank</a:t>
            </a:r>
          </a:p>
          <a:p>
            <a:r>
              <a:rPr lang="en-US" sz="2000" dirty="0"/>
              <a:t>Resources can be cut and pasted from this pack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13883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7B1D0F7-7AD7-1D6E-99A3-3B3449A6DB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5421" y="649677"/>
            <a:ext cx="3391373" cy="538237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55B0FA-F696-A098-6F55-843B85BDD2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5344" y="403094"/>
            <a:ext cx="3463224" cy="366921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1A34748-C37A-C728-E8D5-535AA5596633}"/>
              </a:ext>
            </a:extLst>
          </p:cNvPr>
          <p:cNvSpPr txBox="1"/>
          <p:nvPr/>
        </p:nvSpPr>
        <p:spPr>
          <a:xfrm>
            <a:off x="5869858" y="4444181"/>
            <a:ext cx="551589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A biography is when you write about a person and what happened in their life.</a:t>
            </a:r>
          </a:p>
        </p:txBody>
      </p:sp>
    </p:spTree>
    <p:extLst>
      <p:ext uri="{BB962C8B-B14F-4D97-AF65-F5344CB8AC3E}">
        <p14:creationId xmlns:p14="http://schemas.microsoft.com/office/powerpoint/2010/main" val="40242414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1DF775-C064-E14A-6189-C84E7C5C12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Jean Jacques Rousseau 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8D100136-0F78-A35D-E7E3-2E8CEA55ECF9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564609" y="2910349"/>
            <a:ext cx="5243484" cy="2134516"/>
          </a:xfr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8F746D45-44CE-0673-F1EC-945DED47F89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048689" y="2447204"/>
            <a:ext cx="5578702" cy="3481647"/>
          </a:xfrm>
        </p:spPr>
      </p:pic>
    </p:spTree>
    <p:extLst>
      <p:ext uri="{BB962C8B-B14F-4D97-AF65-F5344CB8AC3E}">
        <p14:creationId xmlns:p14="http://schemas.microsoft.com/office/powerpoint/2010/main" val="14674532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2AA5CF-8F5B-AF77-A642-A1B702BEE4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4699474-AB05-297E-1708-FF5B7DE5847F}"/>
              </a:ext>
            </a:extLst>
          </p:cNvPr>
          <p:cNvSpPr txBox="1"/>
          <p:nvPr/>
        </p:nvSpPr>
        <p:spPr>
          <a:xfrm>
            <a:off x="614995" y="760651"/>
            <a:ext cx="2694647" cy="203110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27A52EA-102B-56F6-0143-BD05C269DF25}"/>
              </a:ext>
            </a:extLst>
          </p:cNvPr>
          <p:cNvSpPr txBox="1"/>
          <p:nvPr/>
        </p:nvSpPr>
        <p:spPr>
          <a:xfrm>
            <a:off x="614995" y="4066248"/>
            <a:ext cx="2694647" cy="203110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A1F66D9D-C581-F3D1-9866-60BBC00D9939}"/>
              </a:ext>
            </a:extLst>
          </p:cNvPr>
          <p:cNvCxnSpPr>
            <a:cxnSpLocks/>
          </p:cNvCxnSpPr>
          <p:nvPr/>
        </p:nvCxnSpPr>
        <p:spPr>
          <a:xfrm>
            <a:off x="5801988" y="0"/>
            <a:ext cx="72829" cy="68580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Arrow: Down 6">
            <a:extLst>
              <a:ext uri="{FF2B5EF4-FFF2-40B4-BE49-F238E27FC236}">
                <a16:creationId xmlns:a16="http://schemas.microsoft.com/office/drawing/2014/main" id="{E296D2DA-1877-3600-C444-3A156CBD5C5C}"/>
              </a:ext>
            </a:extLst>
          </p:cNvPr>
          <p:cNvSpPr/>
          <p:nvPr/>
        </p:nvSpPr>
        <p:spPr>
          <a:xfrm>
            <a:off x="1796432" y="2913132"/>
            <a:ext cx="186117" cy="1031735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6EA6A73-AB1B-3897-3238-E4833BEAE8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0249" y="1206591"/>
            <a:ext cx="1038370" cy="130510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C76FD68-C3A1-D081-6B12-C668953702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0249" y="4443534"/>
            <a:ext cx="1047896" cy="1276528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3E08843-0839-CFB0-1205-8EDBA85C860C}"/>
              </a:ext>
            </a:extLst>
          </p:cNvPr>
          <p:cNvSpPr txBox="1"/>
          <p:nvPr/>
        </p:nvSpPr>
        <p:spPr>
          <a:xfrm>
            <a:off x="4264503" y="2654188"/>
            <a:ext cx="127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Date: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4C38D21-C12F-84AA-4BE3-BB3D5293003C}"/>
              </a:ext>
            </a:extLst>
          </p:cNvPr>
          <p:cNvSpPr txBox="1"/>
          <p:nvPr/>
        </p:nvSpPr>
        <p:spPr>
          <a:xfrm>
            <a:off x="5997677" y="255639"/>
            <a:ext cx="28611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Insert relevant vocabulary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96EF1C7-3C7C-B1ED-8C39-ADF966AE1214}"/>
              </a:ext>
            </a:extLst>
          </p:cNvPr>
          <p:cNvSpPr txBox="1"/>
          <p:nvPr/>
        </p:nvSpPr>
        <p:spPr>
          <a:xfrm>
            <a:off x="221183" y="144091"/>
            <a:ext cx="20756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Paragraph 1</a:t>
            </a:r>
          </a:p>
        </p:txBody>
      </p:sp>
    </p:spTree>
    <p:extLst>
      <p:ext uri="{BB962C8B-B14F-4D97-AF65-F5344CB8AC3E}">
        <p14:creationId xmlns:p14="http://schemas.microsoft.com/office/powerpoint/2010/main" val="42216344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744B7A-E374-7245-3F07-249CCAB3A2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026FB52-C574-7B08-0BA1-02FE980B6BAE}"/>
              </a:ext>
            </a:extLst>
          </p:cNvPr>
          <p:cNvSpPr txBox="1"/>
          <p:nvPr/>
        </p:nvSpPr>
        <p:spPr>
          <a:xfrm>
            <a:off x="614995" y="760651"/>
            <a:ext cx="2694647" cy="203110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8A5B0EB-601A-EB91-E66F-BAFC644891E8}"/>
              </a:ext>
            </a:extLst>
          </p:cNvPr>
          <p:cNvSpPr txBox="1"/>
          <p:nvPr/>
        </p:nvSpPr>
        <p:spPr>
          <a:xfrm>
            <a:off x="614995" y="4066248"/>
            <a:ext cx="2694647" cy="203110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7F0A5E50-0274-8FD4-4283-F8708C905C8F}"/>
              </a:ext>
            </a:extLst>
          </p:cNvPr>
          <p:cNvCxnSpPr>
            <a:cxnSpLocks/>
          </p:cNvCxnSpPr>
          <p:nvPr/>
        </p:nvCxnSpPr>
        <p:spPr>
          <a:xfrm>
            <a:off x="5801988" y="0"/>
            <a:ext cx="72829" cy="68580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Arrow: Down 6">
            <a:extLst>
              <a:ext uri="{FF2B5EF4-FFF2-40B4-BE49-F238E27FC236}">
                <a16:creationId xmlns:a16="http://schemas.microsoft.com/office/drawing/2014/main" id="{DD4109BF-7FE1-D743-D0DC-BD9FE32530DA}"/>
              </a:ext>
            </a:extLst>
          </p:cNvPr>
          <p:cNvSpPr/>
          <p:nvPr/>
        </p:nvSpPr>
        <p:spPr>
          <a:xfrm>
            <a:off x="1796432" y="2913132"/>
            <a:ext cx="186117" cy="1031735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F1A0456-4C73-D369-784C-0D9AD598CB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4172" y="1152226"/>
            <a:ext cx="1095528" cy="124794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5C159B6-4630-4DF3-1EA9-EA5EBB0FFB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22277" y="4333983"/>
            <a:ext cx="1019317" cy="137179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CBDC398-661E-99C5-2A49-E0EC3B1AF8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8104" y="4858914"/>
            <a:ext cx="1162212" cy="142894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B4546FD-1701-E8E7-F104-8076E1A1DF9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09872" y="2251052"/>
            <a:ext cx="1114581" cy="132416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7F62064-971D-071D-D212-FEA2514ADA2B}"/>
              </a:ext>
            </a:extLst>
          </p:cNvPr>
          <p:cNvSpPr txBox="1"/>
          <p:nvPr/>
        </p:nvSpPr>
        <p:spPr>
          <a:xfrm>
            <a:off x="5997677" y="255639"/>
            <a:ext cx="28611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Insert relevant vocabulary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5FDB7FA-DC9D-B0B0-4C57-28D1E41FDF26}"/>
              </a:ext>
            </a:extLst>
          </p:cNvPr>
          <p:cNvSpPr txBox="1"/>
          <p:nvPr/>
        </p:nvSpPr>
        <p:spPr>
          <a:xfrm>
            <a:off x="221183" y="144091"/>
            <a:ext cx="20756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Paragraph 2</a:t>
            </a:r>
          </a:p>
        </p:txBody>
      </p:sp>
    </p:spTree>
    <p:extLst>
      <p:ext uri="{BB962C8B-B14F-4D97-AF65-F5344CB8AC3E}">
        <p14:creationId xmlns:p14="http://schemas.microsoft.com/office/powerpoint/2010/main" val="35420290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57EDF0-0A5E-73E3-6058-3772F9CC72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9F2B835-DA39-B9C1-18BD-ABBD25CE396A}"/>
              </a:ext>
            </a:extLst>
          </p:cNvPr>
          <p:cNvSpPr txBox="1"/>
          <p:nvPr/>
        </p:nvSpPr>
        <p:spPr>
          <a:xfrm>
            <a:off x="614995" y="760651"/>
            <a:ext cx="2694647" cy="203110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A3F2F03-AE5F-D746-0D76-22438384E03F}"/>
              </a:ext>
            </a:extLst>
          </p:cNvPr>
          <p:cNvSpPr txBox="1"/>
          <p:nvPr/>
        </p:nvSpPr>
        <p:spPr>
          <a:xfrm>
            <a:off x="614995" y="4066248"/>
            <a:ext cx="2694647" cy="203110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39870211-A914-5E13-BB59-40F84C2650AA}"/>
              </a:ext>
            </a:extLst>
          </p:cNvPr>
          <p:cNvCxnSpPr>
            <a:cxnSpLocks/>
          </p:cNvCxnSpPr>
          <p:nvPr/>
        </p:nvCxnSpPr>
        <p:spPr>
          <a:xfrm>
            <a:off x="5801988" y="0"/>
            <a:ext cx="72829" cy="68580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Arrow: Down 6">
            <a:extLst>
              <a:ext uri="{FF2B5EF4-FFF2-40B4-BE49-F238E27FC236}">
                <a16:creationId xmlns:a16="http://schemas.microsoft.com/office/drawing/2014/main" id="{A7070247-6F80-7073-770F-C26A829D9E14}"/>
              </a:ext>
            </a:extLst>
          </p:cNvPr>
          <p:cNvSpPr/>
          <p:nvPr/>
        </p:nvSpPr>
        <p:spPr>
          <a:xfrm>
            <a:off x="1796432" y="2913132"/>
            <a:ext cx="186117" cy="1031735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91B1908-6FD9-ED06-83AB-25B1479B78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9369" y="4462586"/>
            <a:ext cx="1047896" cy="123842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D6A182D-0926-F2D8-6B00-7A0199ACC1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69972" y="1156991"/>
            <a:ext cx="971686" cy="131463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8AA989A-A5E8-CE10-795C-36D218B344A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69611" y="4657987"/>
            <a:ext cx="897552" cy="114117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0432952-596D-1474-7E65-F236B670543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41669" y="1503235"/>
            <a:ext cx="1095528" cy="140989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B3B11DCE-20BC-2C7E-280F-ADC83F4FE97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02793" y="3645774"/>
            <a:ext cx="918327" cy="105706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FC6DF09E-E540-4D67-2CBB-9193B8A3895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694256" y="1289184"/>
            <a:ext cx="1133633" cy="1228896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7E4CF503-E115-E36C-790F-78007BD085BA}"/>
              </a:ext>
            </a:extLst>
          </p:cNvPr>
          <p:cNvSpPr txBox="1"/>
          <p:nvPr/>
        </p:nvSpPr>
        <p:spPr>
          <a:xfrm>
            <a:off x="3975272" y="5799160"/>
            <a:ext cx="127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Date: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E3B5423-C0EC-152B-7CB1-9B32ADEF946C}"/>
              </a:ext>
            </a:extLst>
          </p:cNvPr>
          <p:cNvSpPr txBox="1"/>
          <p:nvPr/>
        </p:nvSpPr>
        <p:spPr>
          <a:xfrm>
            <a:off x="5997677" y="255639"/>
            <a:ext cx="28611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Insert relevant vocabulary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20F9E2E-A157-ED43-F8FE-A2B0024469A7}"/>
              </a:ext>
            </a:extLst>
          </p:cNvPr>
          <p:cNvSpPr txBox="1"/>
          <p:nvPr/>
        </p:nvSpPr>
        <p:spPr>
          <a:xfrm>
            <a:off x="221183" y="144091"/>
            <a:ext cx="20756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Paragraph 3</a:t>
            </a:r>
          </a:p>
        </p:txBody>
      </p:sp>
    </p:spTree>
    <p:extLst>
      <p:ext uri="{BB962C8B-B14F-4D97-AF65-F5344CB8AC3E}">
        <p14:creationId xmlns:p14="http://schemas.microsoft.com/office/powerpoint/2010/main" val="17980410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FBBA78-3494-4997-78C1-0BC9905521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D86544B9-536A-FE1F-2E45-0F20CB5F6797}"/>
              </a:ext>
            </a:extLst>
          </p:cNvPr>
          <p:cNvCxnSpPr>
            <a:cxnSpLocks/>
          </p:cNvCxnSpPr>
          <p:nvPr/>
        </p:nvCxnSpPr>
        <p:spPr>
          <a:xfrm>
            <a:off x="5801988" y="0"/>
            <a:ext cx="72829" cy="68580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E547416A-0E25-5E1D-6047-63D7F5E3EBE9}"/>
              </a:ext>
            </a:extLst>
          </p:cNvPr>
          <p:cNvSpPr txBox="1"/>
          <p:nvPr/>
        </p:nvSpPr>
        <p:spPr>
          <a:xfrm>
            <a:off x="5997677" y="255639"/>
            <a:ext cx="28611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Insert relevant vocabulary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C9C225A-FE15-60B9-8904-0AE0B325CB9C}"/>
              </a:ext>
            </a:extLst>
          </p:cNvPr>
          <p:cNvSpPr txBox="1"/>
          <p:nvPr/>
        </p:nvSpPr>
        <p:spPr>
          <a:xfrm>
            <a:off x="221183" y="144091"/>
            <a:ext cx="20756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Paragraph 3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12927E8-960E-7EBE-2786-30A4B6519A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409" y="1245534"/>
            <a:ext cx="4606428" cy="4452881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FDBF5EB-84DB-3466-0E17-D22AC71A9C78}"/>
              </a:ext>
            </a:extLst>
          </p:cNvPr>
          <p:cNvSpPr txBox="1"/>
          <p:nvPr/>
        </p:nvSpPr>
        <p:spPr>
          <a:xfrm>
            <a:off x="1661652" y="2792361"/>
            <a:ext cx="238923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Why </a:t>
            </a:r>
            <a:r>
              <a:rPr lang="en-US" sz="2800" dirty="0" err="1">
                <a:highlight>
                  <a:srgbClr val="FFFF00"/>
                </a:highlight>
              </a:rPr>
              <a:t>xxxxx</a:t>
            </a:r>
            <a:r>
              <a:rPr lang="en-US" sz="2800" dirty="0">
                <a:highlight>
                  <a:srgbClr val="FFFF00"/>
                </a:highlight>
              </a:rPr>
              <a:t> </a:t>
            </a:r>
          </a:p>
          <a:p>
            <a:pPr algn="ctr"/>
            <a:r>
              <a:rPr lang="en-US" sz="2800" dirty="0"/>
              <a:t>is important today?</a:t>
            </a:r>
          </a:p>
        </p:txBody>
      </p:sp>
    </p:spTree>
    <p:extLst>
      <p:ext uri="{BB962C8B-B14F-4D97-AF65-F5344CB8AC3E}">
        <p14:creationId xmlns:p14="http://schemas.microsoft.com/office/powerpoint/2010/main" val="11513916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4423510CEE0DB488363B665151A9ACA" ma:contentTypeVersion="21" ma:contentTypeDescription="Create a new document." ma:contentTypeScope="" ma:versionID="e35bac126a2bf845bde95c82488486bd">
  <xsd:schema xmlns:xsd="http://www.w3.org/2001/XMLSchema" xmlns:xs="http://www.w3.org/2001/XMLSchema" xmlns:p="http://schemas.microsoft.com/office/2006/metadata/properties" xmlns:ns1="http://schemas.microsoft.com/sharepoint/v3" xmlns:ns2="d23b241c-63dc-43a8-bc8b-d6f997f045cb" xmlns:ns3="3b1e97e7-b84c-4947-bf38-d0188202bf2b" targetNamespace="http://schemas.microsoft.com/office/2006/metadata/properties" ma:root="true" ma:fieldsID="6ef054ba2f8ee645b01eb7d26141b5eb" ns1:_="" ns2:_="" ns3:_="">
    <xsd:import namespace="http://schemas.microsoft.com/sharepoint/v3"/>
    <xsd:import namespace="d23b241c-63dc-43a8-bc8b-d6f997f045cb"/>
    <xsd:import namespace="3b1e97e7-b84c-4947-bf38-d0188202bf2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  <xsd:element ref="ns1:_ip_UnifiedCompliancePolicyProperties" minOccurs="0"/>
                <xsd:element ref="ns1:_ip_UnifiedCompliancePolicyUIAc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7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8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23b241c-63dc-43a8-bc8b-d6f997f045c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88069a26-d101-4685-9465-8c46b0abbd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b1e97e7-b84c-4947-bf38-d0188202bf2b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6a3f2fcd-5fb1-4f93-8f62-c111c67eeaf7}" ma:internalName="TaxCatchAll" ma:showField="CatchAllData" ma:web="3b1e97e7-b84c-4947-bf38-d0188202bf2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  <lcf76f155ced4ddcb4097134ff3c332f xmlns="d23b241c-63dc-43a8-bc8b-d6f997f045cb">
      <Terms xmlns="http://schemas.microsoft.com/office/infopath/2007/PartnerControls"/>
    </lcf76f155ced4ddcb4097134ff3c332f>
    <TaxCatchAll xmlns="3b1e97e7-b84c-4947-bf38-d0188202bf2b" xsi:nil="true"/>
  </documentManagement>
</p:properties>
</file>

<file path=customXml/itemProps1.xml><?xml version="1.0" encoding="utf-8"?>
<ds:datastoreItem xmlns:ds="http://schemas.openxmlformats.org/officeDocument/2006/customXml" ds:itemID="{638D68B9-155B-4C0B-B5D5-04631CFB3A4B}"/>
</file>

<file path=customXml/itemProps2.xml><?xml version="1.0" encoding="utf-8"?>
<ds:datastoreItem xmlns:ds="http://schemas.openxmlformats.org/officeDocument/2006/customXml" ds:itemID="{F8F58A7B-88D5-406C-9A34-68EF0864D7F2}"/>
</file>

<file path=customXml/itemProps3.xml><?xml version="1.0" encoding="utf-8"?>
<ds:datastoreItem xmlns:ds="http://schemas.openxmlformats.org/officeDocument/2006/customXml" ds:itemID="{FCE93EB5-27E5-4BAA-998D-578E15FF85B1}"/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71</Words>
  <Application>Microsoft Office PowerPoint</Application>
  <PresentationFormat>Widescreen</PresentationFormat>
  <Paragraphs>20</Paragraphs>
  <Slides>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Aptos</vt:lpstr>
      <vt:lpstr>Aptos Display</vt:lpstr>
      <vt:lpstr>Arial</vt:lpstr>
      <vt:lpstr>Noto Sans SemiBold</vt:lpstr>
      <vt:lpstr>Office Theme</vt:lpstr>
      <vt:lpstr>SRS Outreach Writing Scaffold</vt:lpstr>
      <vt:lpstr>PowerPoint Presentation</vt:lpstr>
      <vt:lpstr>Jean Jacques Rousseau 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Jane Palmer</dc:creator>
  <cp:lastModifiedBy>Jane Palmer</cp:lastModifiedBy>
  <cp:revision>2</cp:revision>
  <dcterms:created xsi:type="dcterms:W3CDTF">2025-02-03T16:22:52Z</dcterms:created>
  <dcterms:modified xsi:type="dcterms:W3CDTF">2026-07-08T10:25:10Z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0x010100D4423510CEE0DB488363B665151A9ACA</vt:lpwstr>
  </property>
</Properties>
</file>