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changesInfos/changesInfo1.xml" ContentType="application/vnd.ms-powerpoint.changesinfo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revisionInfo.xml" ContentType="application/vnd.ms-powerpoint.revisioninfo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56" r:id="rId3"/>
    <p:sldId id="261" r:id="rId4"/>
    <p:sldId id="262" r:id="rId5"/>
    <p:sldId id="264" r:id="rId6"/>
    <p:sldId id="263" r:id="rId7"/>
    <p:sldId id="260" r:id="rId8"/>
  </p:sldIdLst>
  <p:sldSz cx="6858000" cy="9906000" type="A4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770C7D6-C31A-4DA7-B9E9-BF162A6505C1}" v="7" dt="2026-07-08T11:32:30.05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0" autoAdjust="0"/>
    <p:restoredTop sz="94660"/>
  </p:normalViewPr>
  <p:slideViewPr>
    <p:cSldViewPr snapToGrid="0">
      <p:cViewPr varScale="1">
        <p:scale>
          <a:sx n="41" d="100"/>
          <a:sy n="41" d="100"/>
        </p:scale>
        <p:origin x="224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17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customXml" Target="../customXml/item1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ne Palmer" userId="af2e83d3-1d66-41c9-a5ef-e92e86a018a5" providerId="ADAL" clId="{D7C39BE3-BFD6-4719-B8F5-7809A61A1445}"/>
    <pc:docChg chg="undo custSel addSld delSld modSld sldOrd">
      <pc:chgData name="Jane Palmer" userId="af2e83d3-1d66-41c9-a5ef-e92e86a018a5" providerId="ADAL" clId="{D7C39BE3-BFD6-4719-B8F5-7809A61A1445}" dt="2026-07-08T11:41:19.778" v="550" actId="2696"/>
      <pc:docMkLst>
        <pc:docMk/>
      </pc:docMkLst>
      <pc:sldChg chg="modSp add del mod">
        <pc:chgData name="Jane Palmer" userId="af2e83d3-1d66-41c9-a5ef-e92e86a018a5" providerId="ADAL" clId="{D7C39BE3-BFD6-4719-B8F5-7809A61A1445}" dt="2026-07-08T11:41:19.778" v="550" actId="2696"/>
        <pc:sldMkLst>
          <pc:docMk/>
          <pc:sldMk cId="2541388305" sldId="257"/>
        </pc:sldMkLst>
        <pc:spChg chg="mod">
          <ac:chgData name="Jane Palmer" userId="af2e83d3-1d66-41c9-a5ef-e92e86a018a5" providerId="ADAL" clId="{D7C39BE3-BFD6-4719-B8F5-7809A61A1445}" dt="2026-07-08T10:11:47.259" v="162" actId="14100"/>
          <ac:spMkLst>
            <pc:docMk/>
            <pc:sldMk cId="2541388305" sldId="257"/>
            <ac:spMk id="2" creationId="{55357320-83DE-F543-543D-B1EFF059CA72}"/>
          </ac:spMkLst>
        </pc:spChg>
        <pc:spChg chg="mod">
          <ac:chgData name="Jane Palmer" userId="af2e83d3-1d66-41c9-a5ef-e92e86a018a5" providerId="ADAL" clId="{D7C39BE3-BFD6-4719-B8F5-7809A61A1445}" dt="2026-07-08T10:11:33.670" v="161" actId="27636"/>
          <ac:spMkLst>
            <pc:docMk/>
            <pc:sldMk cId="2541388305" sldId="257"/>
            <ac:spMk id="3" creationId="{3B57FF29-5F60-E548-049A-5CFFEEC1E199}"/>
          </ac:spMkLst>
        </pc:spChg>
      </pc:sldChg>
      <pc:sldChg chg="addSp delSp modSp new mod ord">
        <pc:chgData name="Jane Palmer" userId="af2e83d3-1d66-41c9-a5ef-e92e86a018a5" providerId="ADAL" clId="{D7C39BE3-BFD6-4719-B8F5-7809A61A1445}" dt="2026-07-08T11:41:09.474" v="549" actId="20577"/>
        <pc:sldMkLst>
          <pc:docMk/>
          <pc:sldMk cId="2947976359" sldId="265"/>
        </pc:sldMkLst>
        <pc:spChg chg="del">
          <ac:chgData name="Jane Palmer" userId="af2e83d3-1d66-41c9-a5ef-e92e86a018a5" providerId="ADAL" clId="{D7C39BE3-BFD6-4719-B8F5-7809A61A1445}" dt="2026-07-08T10:35:23.159" v="169" actId="21"/>
          <ac:spMkLst>
            <pc:docMk/>
            <pc:sldMk cId="2947976359" sldId="265"/>
            <ac:spMk id="2" creationId="{E7FE2C95-F9CF-EDE0-8655-B2F17BFF259C}"/>
          </ac:spMkLst>
        </pc:spChg>
        <pc:spChg chg="add del mod">
          <ac:chgData name="Jane Palmer" userId="af2e83d3-1d66-41c9-a5ef-e92e86a018a5" providerId="ADAL" clId="{D7C39BE3-BFD6-4719-B8F5-7809A61A1445}" dt="2026-07-08T10:42:46.111" v="321" actId="21"/>
          <ac:spMkLst>
            <pc:docMk/>
            <pc:sldMk cId="2947976359" sldId="265"/>
            <ac:spMk id="7" creationId="{2DA79C26-51C5-DE29-62D4-BECF7D92E688}"/>
          </ac:spMkLst>
        </pc:spChg>
        <pc:spChg chg="add mod">
          <ac:chgData name="Jane Palmer" userId="af2e83d3-1d66-41c9-a5ef-e92e86a018a5" providerId="ADAL" clId="{D7C39BE3-BFD6-4719-B8F5-7809A61A1445}" dt="2026-07-08T11:41:09.474" v="549" actId="20577"/>
          <ac:spMkLst>
            <pc:docMk/>
            <pc:sldMk cId="2947976359" sldId="265"/>
            <ac:spMk id="8" creationId="{073042AB-2079-C08C-C4F9-3A1CA1E356EC}"/>
          </ac:spMkLst>
        </pc:spChg>
        <pc:spChg chg="add del mod">
          <ac:chgData name="Jane Palmer" userId="af2e83d3-1d66-41c9-a5ef-e92e86a018a5" providerId="ADAL" clId="{D7C39BE3-BFD6-4719-B8F5-7809A61A1445}" dt="2026-07-08T10:43:02.038" v="324" actId="21"/>
          <ac:spMkLst>
            <pc:docMk/>
            <pc:sldMk cId="2947976359" sldId="265"/>
            <ac:spMk id="9" creationId="{718FE335-FA88-0205-133C-2F1FD7AD711F}"/>
          </ac:spMkLst>
        </pc:spChg>
        <pc:spChg chg="add del mod">
          <ac:chgData name="Jane Palmer" userId="af2e83d3-1d66-41c9-a5ef-e92e86a018a5" providerId="ADAL" clId="{D7C39BE3-BFD6-4719-B8F5-7809A61A1445}" dt="2026-07-08T10:43:17.331" v="325" actId="21"/>
          <ac:spMkLst>
            <pc:docMk/>
            <pc:sldMk cId="2947976359" sldId="265"/>
            <ac:spMk id="10" creationId="{D6CF9C7B-2997-8215-3214-21875AB7E192}"/>
          </ac:spMkLst>
        </pc:spChg>
        <pc:spChg chg="add mod">
          <ac:chgData name="Jane Palmer" userId="af2e83d3-1d66-41c9-a5ef-e92e86a018a5" providerId="ADAL" clId="{D7C39BE3-BFD6-4719-B8F5-7809A61A1445}" dt="2026-07-08T11:34:56.904" v="518" actId="20577"/>
          <ac:spMkLst>
            <pc:docMk/>
            <pc:sldMk cId="2947976359" sldId="265"/>
            <ac:spMk id="12" creationId="{98DD7E31-F9D9-130F-EA31-E21515BBA642}"/>
          </ac:spMkLst>
        </pc:spChg>
        <pc:spChg chg="add mod">
          <ac:chgData name="Jane Palmer" userId="af2e83d3-1d66-41c9-a5ef-e92e86a018a5" providerId="ADAL" clId="{D7C39BE3-BFD6-4719-B8F5-7809A61A1445}" dt="2026-07-08T11:33:11.777" v="479" actId="1076"/>
          <ac:spMkLst>
            <pc:docMk/>
            <pc:sldMk cId="2947976359" sldId="265"/>
            <ac:spMk id="13" creationId="{2A18D3B9-158E-12CE-6FF0-C9A40935BF37}"/>
          </ac:spMkLst>
        </pc:spChg>
        <pc:spChg chg="add mod ord">
          <ac:chgData name="Jane Palmer" userId="af2e83d3-1d66-41c9-a5ef-e92e86a018a5" providerId="ADAL" clId="{D7C39BE3-BFD6-4719-B8F5-7809A61A1445}" dt="2026-07-08T11:34:28.808" v="489" actId="1582"/>
          <ac:spMkLst>
            <pc:docMk/>
            <pc:sldMk cId="2947976359" sldId="265"/>
            <ac:spMk id="14" creationId="{7F90ED67-1DEE-CAF8-67AA-4549B05EEC4A}"/>
          </ac:spMkLst>
        </pc:spChg>
        <pc:picChg chg="add mod">
          <ac:chgData name="Jane Palmer" userId="af2e83d3-1d66-41c9-a5ef-e92e86a018a5" providerId="ADAL" clId="{D7C39BE3-BFD6-4719-B8F5-7809A61A1445}" dt="2026-07-08T10:35:26.079" v="170" actId="1076"/>
          <ac:picMkLst>
            <pc:docMk/>
            <pc:sldMk cId="2947976359" sldId="265"/>
            <ac:picMk id="4" creationId="{ECCE63D2-3923-4284-1BCB-196492039CE4}"/>
          </ac:picMkLst>
        </pc:picChg>
        <pc:picChg chg="add mod">
          <ac:chgData name="Jane Palmer" userId="af2e83d3-1d66-41c9-a5ef-e92e86a018a5" providerId="ADAL" clId="{D7C39BE3-BFD6-4719-B8F5-7809A61A1445}" dt="2026-07-08T11:33:24.420" v="482" actId="1076"/>
          <ac:picMkLst>
            <pc:docMk/>
            <pc:sldMk cId="2947976359" sldId="265"/>
            <ac:picMk id="6" creationId="{B969AA91-DA28-EE7B-28BC-F21F7A3A23C4}"/>
          </ac:picMkLst>
        </pc:picChg>
      </pc:sldChg>
      <pc:sldChg chg="new del">
        <pc:chgData name="Jane Palmer" userId="af2e83d3-1d66-41c9-a5ef-e92e86a018a5" providerId="ADAL" clId="{D7C39BE3-BFD6-4719-B8F5-7809A61A1445}" dt="2026-07-08T10:34:28.106" v="164" actId="2696"/>
        <pc:sldMkLst>
          <pc:docMk/>
          <pc:sldMk cId="4223892606" sldId="265"/>
        </pc:sldMkLst>
      </pc:sldChg>
      <pc:sldMasterChg chg="delSldLayout">
        <pc:chgData name="Jane Palmer" userId="af2e83d3-1d66-41c9-a5ef-e92e86a018a5" providerId="ADAL" clId="{D7C39BE3-BFD6-4719-B8F5-7809A61A1445}" dt="2026-07-08T11:41:19.778" v="550" actId="2696"/>
        <pc:sldMasterMkLst>
          <pc:docMk/>
          <pc:sldMasterMk cId="2284138661" sldId="2147483660"/>
        </pc:sldMasterMkLst>
        <pc:sldLayoutChg chg="del">
          <pc:chgData name="Jane Palmer" userId="af2e83d3-1d66-41c9-a5ef-e92e86a018a5" providerId="ADAL" clId="{D7C39BE3-BFD6-4719-B8F5-7809A61A1445}" dt="2026-07-08T11:41:19.778" v="550" actId="2696"/>
          <pc:sldLayoutMkLst>
            <pc:docMk/>
            <pc:sldMasterMk cId="2284138661" sldId="2147483660"/>
            <pc:sldLayoutMk cId="2939873159" sldId="2147483672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FC3DD-61F0-483C-B848-A16616E73E2B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EC16A-7E01-4B42-AFDF-A20A2509DD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41267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FC3DD-61F0-483C-B848-A16616E73E2B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EC16A-7E01-4B42-AFDF-A20A2509DD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51527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FC3DD-61F0-483C-B848-A16616E73E2B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EC16A-7E01-4B42-AFDF-A20A2509DD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3466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FC3DD-61F0-483C-B848-A16616E73E2B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EC16A-7E01-4B42-AFDF-A20A2509DD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80148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FC3DD-61F0-483C-B848-A16616E73E2B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EC16A-7E01-4B42-AFDF-A20A2509DD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48639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FC3DD-61F0-483C-B848-A16616E73E2B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EC16A-7E01-4B42-AFDF-A20A2509DD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53296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FC3DD-61F0-483C-B848-A16616E73E2B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EC16A-7E01-4B42-AFDF-A20A2509DD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2354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FC3DD-61F0-483C-B848-A16616E73E2B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EC16A-7E01-4B42-AFDF-A20A2509DD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73513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FC3DD-61F0-483C-B848-A16616E73E2B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EC16A-7E01-4B42-AFDF-A20A2509DD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81090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FC3DD-61F0-483C-B848-A16616E73E2B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EC16A-7E01-4B42-AFDF-A20A2509DD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23251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FC3DD-61F0-483C-B848-A16616E73E2B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EC16A-7E01-4B42-AFDF-A20A2509DD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09599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DFC3DD-61F0-483C-B848-A16616E73E2B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1EC16A-7E01-4B42-AFDF-A20A2509DD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41386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8.png"/><Relationship Id="rId7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.png"/><Relationship Id="rId11" Type="http://schemas.openxmlformats.org/officeDocument/2006/relationships/image" Target="../media/image19.png"/><Relationship Id="rId5" Type="http://schemas.openxmlformats.org/officeDocument/2006/relationships/image" Target="../media/image10.png"/><Relationship Id="rId10" Type="http://schemas.openxmlformats.org/officeDocument/2006/relationships/image" Target="../media/image18.png"/><Relationship Id="rId4" Type="http://schemas.openxmlformats.org/officeDocument/2006/relationships/image" Target="../media/image9.png"/><Relationship Id="rId9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7F90ED67-1DEE-CAF8-67AA-4549B05EEC4A}"/>
              </a:ext>
            </a:extLst>
          </p:cNvPr>
          <p:cNvSpPr txBox="1"/>
          <p:nvPr/>
        </p:nvSpPr>
        <p:spPr>
          <a:xfrm>
            <a:off x="162339" y="198120"/>
            <a:ext cx="6533322" cy="9988743"/>
          </a:xfrm>
          <a:prstGeom prst="rect">
            <a:avLst/>
          </a:prstGeom>
          <a:noFill/>
          <a:ln w="28575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CCE63D2-3923-4284-1BCB-196492039C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155" y="374457"/>
            <a:ext cx="3905795" cy="176237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969AA91-DA28-EE7B-28BC-F21F7A3A23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78315" y="5441838"/>
            <a:ext cx="1649674" cy="4107119"/>
          </a:xfrm>
          <a:prstGeom prst="rect">
            <a:avLst/>
          </a:prstGeom>
        </p:spPr>
      </p:pic>
      <p:sp>
        <p:nvSpPr>
          <p:cNvPr id="8" name="Subtitle 2">
            <a:extLst>
              <a:ext uri="{FF2B5EF4-FFF2-40B4-BE49-F238E27FC236}">
                <a16:creationId xmlns:a16="http://schemas.microsoft.com/office/drawing/2014/main" id="{073042AB-2079-C08C-C4F9-3A1CA1E356EC}"/>
              </a:ext>
            </a:extLst>
          </p:cNvPr>
          <p:cNvSpPr txBox="1">
            <a:spLocks/>
          </p:cNvSpPr>
          <p:nvPr/>
        </p:nvSpPr>
        <p:spPr>
          <a:xfrm>
            <a:off x="330011" y="4489020"/>
            <a:ext cx="5094462" cy="1074738"/>
          </a:xfrm>
          <a:prstGeom prst="rect">
            <a:avLst/>
          </a:prstGeom>
        </p:spPr>
        <p:txBody>
          <a:bodyPr>
            <a:normAutofit fontScale="47500" lnSpcReduction="20000"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0100" dirty="0">
                <a:solidFill>
                  <a:srgbClr val="7030A0"/>
                </a:solidFill>
              </a:rPr>
              <a:t>Diary Writing</a:t>
            </a:r>
          </a:p>
          <a:p>
            <a:pPr marL="0" indent="0">
              <a:buNone/>
            </a:pPr>
            <a:r>
              <a:rPr lang="en-US" sz="4200" dirty="0">
                <a:solidFill>
                  <a:srgbClr val="7030A0"/>
                </a:solidFill>
              </a:rPr>
              <a:t>Resources can be cut and pasted from this pack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8DD7E31-F9D9-130F-EA31-E21515BBA642}"/>
              </a:ext>
            </a:extLst>
          </p:cNvPr>
          <p:cNvSpPr txBox="1"/>
          <p:nvPr/>
        </p:nvSpPr>
        <p:spPr>
          <a:xfrm>
            <a:off x="330011" y="3306308"/>
            <a:ext cx="711310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 dirty="0">
                <a:solidFill>
                  <a:srgbClr val="7030A0"/>
                </a:solidFill>
              </a:rPr>
              <a:t>SRS Outreach </a:t>
            </a:r>
            <a:r>
              <a:rPr lang="en-US" sz="3600" b="1">
                <a:solidFill>
                  <a:srgbClr val="7030A0"/>
                </a:solidFill>
              </a:rPr>
              <a:t>Writing Scaffold</a:t>
            </a:r>
            <a:endParaRPr lang="en-US" sz="3600" b="1" dirty="0">
              <a:solidFill>
                <a:srgbClr val="7030A0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A18D3B9-158E-12CE-6FF0-C9A40935BF37}"/>
              </a:ext>
            </a:extLst>
          </p:cNvPr>
          <p:cNvSpPr txBox="1"/>
          <p:nvPr/>
        </p:nvSpPr>
        <p:spPr>
          <a:xfrm>
            <a:off x="330011" y="3695912"/>
            <a:ext cx="61979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rgbClr val="7030A0"/>
                </a:solidFill>
              </a:rPr>
              <a:t>………...........................................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479763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5">
            <a:extLst>
              <a:ext uri="{FF2B5EF4-FFF2-40B4-BE49-F238E27FC236}">
                <a16:creationId xmlns:a16="http://schemas.microsoft.com/office/drawing/2014/main" id="{D228C052-BDD0-4FF0-D721-6D98B6701447}"/>
              </a:ext>
            </a:extLst>
          </p:cNvPr>
          <p:cNvSpPr/>
          <p:nvPr/>
        </p:nvSpPr>
        <p:spPr>
          <a:xfrm>
            <a:off x="5429157" y="2593459"/>
            <a:ext cx="1112517" cy="66141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71488" y="402146"/>
            <a:ext cx="5915025" cy="687618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US" b="1" dirty="0">
                <a:latin typeface="Comic Sans MS" panose="030F0702030302020204" pitchFamily="66" charset="0"/>
              </a:rPr>
              <a:t>Diary Writing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6326" y="1313940"/>
            <a:ext cx="1561905" cy="1514286"/>
          </a:xfrm>
          <a:prstGeom prst="rect">
            <a:avLst/>
          </a:prstGeom>
        </p:spPr>
      </p:pic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0" y="2717730"/>
            <a:ext cx="1203325" cy="33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Diary 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2013191" y="1263545"/>
            <a:ext cx="2153998" cy="1838658"/>
          </a:xfrm>
          <a:prstGeom prst="rect">
            <a:avLst/>
          </a:prstGeom>
          <a:solidFill>
            <a:srgbClr val="FFFFFF"/>
          </a:solidFill>
          <a:ln w="31750" algn="ctr">
            <a:solidFill>
              <a:srgbClr val="5B9BD5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dirty="0">
              <a:latin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(insert character picture)</a:t>
            </a:r>
          </a:p>
        </p:txBody>
      </p:sp>
      <p:sp>
        <p:nvSpPr>
          <p:cNvPr id="18" name="Text Box 5"/>
          <p:cNvSpPr txBox="1">
            <a:spLocks noChangeArrowheads="1"/>
          </p:cNvSpPr>
          <p:nvPr/>
        </p:nvSpPr>
        <p:spPr bwMode="auto">
          <a:xfrm>
            <a:off x="3933392" y="2681998"/>
            <a:ext cx="2133404" cy="6614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             </a:t>
            </a:r>
            <a:r>
              <a:rPr kumimoji="0" lang="en-US" altLang="en-US" sz="1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Don’t forget to use 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030" name="Picture 6" descr="I - Wiktionary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2999" y="2720444"/>
            <a:ext cx="254650" cy="407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9" name="Group 7"/>
          <p:cNvGrpSpPr>
            <a:grpSpLocks/>
          </p:cNvGrpSpPr>
          <p:nvPr/>
        </p:nvGrpSpPr>
        <p:grpSpPr bwMode="auto">
          <a:xfrm>
            <a:off x="169069" y="3254630"/>
            <a:ext cx="6519862" cy="203200"/>
            <a:chOff x="109270800" y="109956600"/>
            <a:chExt cx="1828800" cy="457200"/>
          </a:xfrm>
        </p:grpSpPr>
        <p:sp>
          <p:nvSpPr>
            <p:cNvPr id="20" name="Rectangle 8" hidden="1"/>
            <p:cNvSpPr>
              <a:spLocks noChangeArrowheads="1"/>
            </p:cNvSpPr>
            <p:nvPr/>
          </p:nvSpPr>
          <p:spPr bwMode="auto">
            <a:xfrm>
              <a:off x="109270800" y="109956600"/>
              <a:ext cx="1828800" cy="4572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Rectangle 9"/>
            <p:cNvSpPr>
              <a:spLocks noChangeArrowheads="1"/>
            </p:cNvSpPr>
            <p:nvPr/>
          </p:nvSpPr>
          <p:spPr bwMode="auto">
            <a:xfrm>
              <a:off x="109270800" y="109956600"/>
              <a:ext cx="75525" cy="457198"/>
            </a:xfrm>
            <a:prstGeom prst="rect">
              <a:avLst/>
            </a:prstGeom>
            <a:gradFill rotWithShape="1">
              <a:gsLst>
                <a:gs pos="0">
                  <a:srgbClr val="5B9BD5"/>
                </a:gs>
                <a:gs pos="100000">
                  <a:srgbClr val="FFFFFF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FFC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AutoShape 10"/>
            <p:cNvSpPr>
              <a:spLocks noChangeArrowheads="1"/>
            </p:cNvSpPr>
            <p:nvPr/>
          </p:nvSpPr>
          <p:spPr bwMode="auto">
            <a:xfrm flipH="1">
              <a:off x="109270800" y="110298506"/>
              <a:ext cx="77571" cy="115294"/>
            </a:xfrm>
            <a:prstGeom prst="rtTriangle">
              <a:avLst/>
            </a:prstGeom>
            <a:solidFill>
              <a:srgbClr val="5B9BD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FFC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Rectangle 11"/>
            <p:cNvSpPr>
              <a:spLocks noChangeArrowheads="1"/>
            </p:cNvSpPr>
            <p:nvPr/>
          </p:nvSpPr>
          <p:spPr bwMode="auto">
            <a:xfrm>
              <a:off x="109347000" y="109956600"/>
              <a:ext cx="76200" cy="457198"/>
            </a:xfrm>
            <a:prstGeom prst="rect">
              <a:avLst/>
            </a:prstGeom>
            <a:gradFill rotWithShape="1">
              <a:gsLst>
                <a:gs pos="0">
                  <a:srgbClr val="5B9BD5"/>
                </a:gs>
                <a:gs pos="100000">
                  <a:srgbClr val="FFFFFF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FFC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AutoShape 12"/>
            <p:cNvSpPr>
              <a:spLocks noChangeArrowheads="1"/>
            </p:cNvSpPr>
            <p:nvPr/>
          </p:nvSpPr>
          <p:spPr bwMode="auto">
            <a:xfrm>
              <a:off x="109347000" y="110298506"/>
              <a:ext cx="76200" cy="115294"/>
            </a:xfrm>
            <a:prstGeom prst="rtTriangle">
              <a:avLst/>
            </a:prstGeom>
            <a:solidFill>
              <a:srgbClr val="5B9BD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FFC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AutoShape 13"/>
            <p:cNvSpPr>
              <a:spLocks noChangeArrowheads="1"/>
            </p:cNvSpPr>
            <p:nvPr/>
          </p:nvSpPr>
          <p:spPr bwMode="auto">
            <a:xfrm flipH="1" flipV="1">
              <a:off x="109347697" y="109956600"/>
              <a:ext cx="75503" cy="114238"/>
            </a:xfrm>
            <a:prstGeom prst="rtTriangle">
              <a:avLst/>
            </a:prstGeom>
            <a:solidFill>
              <a:srgbClr val="ED7D3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FFC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AutoShape 14"/>
            <p:cNvSpPr>
              <a:spLocks noChangeArrowheads="1"/>
            </p:cNvSpPr>
            <p:nvPr/>
          </p:nvSpPr>
          <p:spPr bwMode="auto">
            <a:xfrm flipV="1">
              <a:off x="109270800" y="109956600"/>
              <a:ext cx="75503" cy="114239"/>
            </a:xfrm>
            <a:prstGeom prst="rtTriangle">
              <a:avLst/>
            </a:prstGeom>
            <a:solidFill>
              <a:srgbClr val="ED7D3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FFC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Rectangle 15"/>
            <p:cNvSpPr>
              <a:spLocks noChangeArrowheads="1"/>
            </p:cNvSpPr>
            <p:nvPr/>
          </p:nvSpPr>
          <p:spPr bwMode="auto">
            <a:xfrm>
              <a:off x="109423200" y="109956600"/>
              <a:ext cx="75525" cy="457198"/>
            </a:xfrm>
            <a:prstGeom prst="rect">
              <a:avLst/>
            </a:prstGeom>
            <a:gradFill rotWithShape="1">
              <a:gsLst>
                <a:gs pos="0">
                  <a:srgbClr val="5B9BD5"/>
                </a:gs>
                <a:gs pos="100000">
                  <a:srgbClr val="FFFFFF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FFC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AutoShape 16"/>
            <p:cNvSpPr>
              <a:spLocks noChangeArrowheads="1"/>
            </p:cNvSpPr>
            <p:nvPr/>
          </p:nvSpPr>
          <p:spPr bwMode="auto">
            <a:xfrm flipH="1">
              <a:off x="109423200" y="110298506"/>
              <a:ext cx="77571" cy="115294"/>
            </a:xfrm>
            <a:prstGeom prst="rtTriangle">
              <a:avLst/>
            </a:prstGeom>
            <a:solidFill>
              <a:srgbClr val="5B9BD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FFC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Rectangle 17"/>
            <p:cNvSpPr>
              <a:spLocks noChangeArrowheads="1"/>
            </p:cNvSpPr>
            <p:nvPr/>
          </p:nvSpPr>
          <p:spPr bwMode="auto">
            <a:xfrm>
              <a:off x="109499400" y="109956600"/>
              <a:ext cx="76200" cy="457198"/>
            </a:xfrm>
            <a:prstGeom prst="rect">
              <a:avLst/>
            </a:prstGeom>
            <a:gradFill rotWithShape="1">
              <a:gsLst>
                <a:gs pos="0">
                  <a:srgbClr val="5B9BD5"/>
                </a:gs>
                <a:gs pos="100000">
                  <a:srgbClr val="FFFFFF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FFC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AutoShape 18"/>
            <p:cNvSpPr>
              <a:spLocks noChangeArrowheads="1"/>
            </p:cNvSpPr>
            <p:nvPr/>
          </p:nvSpPr>
          <p:spPr bwMode="auto">
            <a:xfrm>
              <a:off x="109499399" y="110298506"/>
              <a:ext cx="76201" cy="115294"/>
            </a:xfrm>
            <a:prstGeom prst="rtTriangle">
              <a:avLst/>
            </a:prstGeom>
            <a:solidFill>
              <a:srgbClr val="5B9BD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FFC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AutoShape 19"/>
            <p:cNvSpPr>
              <a:spLocks noChangeArrowheads="1"/>
            </p:cNvSpPr>
            <p:nvPr/>
          </p:nvSpPr>
          <p:spPr bwMode="auto">
            <a:xfrm flipH="1" flipV="1">
              <a:off x="109500097" y="109956600"/>
              <a:ext cx="75503" cy="114238"/>
            </a:xfrm>
            <a:prstGeom prst="rtTriangle">
              <a:avLst/>
            </a:prstGeom>
            <a:solidFill>
              <a:srgbClr val="ED7D3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FFC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24" name="AutoShape 20"/>
            <p:cNvSpPr>
              <a:spLocks noChangeArrowheads="1"/>
            </p:cNvSpPr>
            <p:nvPr/>
          </p:nvSpPr>
          <p:spPr bwMode="auto">
            <a:xfrm flipV="1">
              <a:off x="109423200" y="109956600"/>
              <a:ext cx="75503" cy="114238"/>
            </a:xfrm>
            <a:prstGeom prst="rtTriangle">
              <a:avLst/>
            </a:prstGeom>
            <a:solidFill>
              <a:srgbClr val="ED7D3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FFC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25" name="Rectangle 21"/>
            <p:cNvSpPr>
              <a:spLocks noChangeArrowheads="1"/>
            </p:cNvSpPr>
            <p:nvPr/>
          </p:nvSpPr>
          <p:spPr bwMode="auto">
            <a:xfrm>
              <a:off x="109575600" y="109956600"/>
              <a:ext cx="75525" cy="457198"/>
            </a:xfrm>
            <a:prstGeom prst="rect">
              <a:avLst/>
            </a:prstGeom>
            <a:gradFill rotWithShape="1">
              <a:gsLst>
                <a:gs pos="0">
                  <a:srgbClr val="5B9BD5"/>
                </a:gs>
                <a:gs pos="100000">
                  <a:srgbClr val="FFFFFF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FFC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26" name="AutoShape 22"/>
            <p:cNvSpPr>
              <a:spLocks noChangeArrowheads="1"/>
            </p:cNvSpPr>
            <p:nvPr/>
          </p:nvSpPr>
          <p:spPr bwMode="auto">
            <a:xfrm flipH="1">
              <a:off x="109575600" y="110298506"/>
              <a:ext cx="77571" cy="115294"/>
            </a:xfrm>
            <a:prstGeom prst="rtTriangle">
              <a:avLst/>
            </a:prstGeom>
            <a:solidFill>
              <a:srgbClr val="5B9BD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FFC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27" name="Rectangle 23"/>
            <p:cNvSpPr>
              <a:spLocks noChangeArrowheads="1"/>
            </p:cNvSpPr>
            <p:nvPr/>
          </p:nvSpPr>
          <p:spPr bwMode="auto">
            <a:xfrm>
              <a:off x="109651800" y="109956600"/>
              <a:ext cx="76200" cy="457198"/>
            </a:xfrm>
            <a:prstGeom prst="rect">
              <a:avLst/>
            </a:prstGeom>
            <a:gradFill rotWithShape="1">
              <a:gsLst>
                <a:gs pos="0">
                  <a:srgbClr val="5B9BD5"/>
                </a:gs>
                <a:gs pos="100000">
                  <a:srgbClr val="FFFFFF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FFC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29" name="AutoShape 24"/>
            <p:cNvSpPr>
              <a:spLocks noChangeArrowheads="1"/>
            </p:cNvSpPr>
            <p:nvPr/>
          </p:nvSpPr>
          <p:spPr bwMode="auto">
            <a:xfrm>
              <a:off x="109651799" y="110298506"/>
              <a:ext cx="76201" cy="115294"/>
            </a:xfrm>
            <a:prstGeom prst="rtTriangle">
              <a:avLst/>
            </a:prstGeom>
            <a:solidFill>
              <a:srgbClr val="5B9BD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FFC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1" name="AutoShape 25"/>
            <p:cNvSpPr>
              <a:spLocks noChangeArrowheads="1"/>
            </p:cNvSpPr>
            <p:nvPr/>
          </p:nvSpPr>
          <p:spPr bwMode="auto">
            <a:xfrm flipH="1" flipV="1">
              <a:off x="109652497" y="109956600"/>
              <a:ext cx="75503" cy="114238"/>
            </a:xfrm>
            <a:prstGeom prst="rtTriangle">
              <a:avLst/>
            </a:prstGeom>
            <a:solidFill>
              <a:srgbClr val="ED7D3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FFC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2" name="AutoShape 26"/>
            <p:cNvSpPr>
              <a:spLocks noChangeArrowheads="1"/>
            </p:cNvSpPr>
            <p:nvPr/>
          </p:nvSpPr>
          <p:spPr bwMode="auto">
            <a:xfrm flipV="1">
              <a:off x="109575600" y="109956600"/>
              <a:ext cx="75503" cy="114238"/>
            </a:xfrm>
            <a:prstGeom prst="rtTriangle">
              <a:avLst/>
            </a:prstGeom>
            <a:solidFill>
              <a:srgbClr val="ED7D3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FFC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3" name="Rectangle 27"/>
            <p:cNvSpPr>
              <a:spLocks noChangeArrowheads="1"/>
            </p:cNvSpPr>
            <p:nvPr/>
          </p:nvSpPr>
          <p:spPr bwMode="auto">
            <a:xfrm>
              <a:off x="109728000" y="109956600"/>
              <a:ext cx="75525" cy="457198"/>
            </a:xfrm>
            <a:prstGeom prst="rect">
              <a:avLst/>
            </a:prstGeom>
            <a:gradFill rotWithShape="1">
              <a:gsLst>
                <a:gs pos="0">
                  <a:srgbClr val="5B9BD5"/>
                </a:gs>
                <a:gs pos="100000">
                  <a:srgbClr val="FFFFFF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FFC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4" name="AutoShape 28"/>
            <p:cNvSpPr>
              <a:spLocks noChangeArrowheads="1"/>
            </p:cNvSpPr>
            <p:nvPr/>
          </p:nvSpPr>
          <p:spPr bwMode="auto">
            <a:xfrm flipH="1">
              <a:off x="109728000" y="110298506"/>
              <a:ext cx="77571" cy="115294"/>
            </a:xfrm>
            <a:prstGeom prst="rtTriangle">
              <a:avLst/>
            </a:prstGeom>
            <a:solidFill>
              <a:srgbClr val="5B9BD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FFC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5" name="Rectangle 29"/>
            <p:cNvSpPr>
              <a:spLocks noChangeArrowheads="1"/>
            </p:cNvSpPr>
            <p:nvPr/>
          </p:nvSpPr>
          <p:spPr bwMode="auto">
            <a:xfrm>
              <a:off x="109804200" y="109956600"/>
              <a:ext cx="76199" cy="457198"/>
            </a:xfrm>
            <a:prstGeom prst="rect">
              <a:avLst/>
            </a:prstGeom>
            <a:gradFill rotWithShape="1">
              <a:gsLst>
                <a:gs pos="0">
                  <a:srgbClr val="5B9BD5"/>
                </a:gs>
                <a:gs pos="100000">
                  <a:srgbClr val="FFFFFF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FFC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6" name="AutoShape 30"/>
            <p:cNvSpPr>
              <a:spLocks noChangeArrowheads="1"/>
            </p:cNvSpPr>
            <p:nvPr/>
          </p:nvSpPr>
          <p:spPr bwMode="auto">
            <a:xfrm>
              <a:off x="109804199" y="110298506"/>
              <a:ext cx="76200" cy="115294"/>
            </a:xfrm>
            <a:prstGeom prst="rtTriangle">
              <a:avLst/>
            </a:prstGeom>
            <a:solidFill>
              <a:srgbClr val="5B9BD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FFC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7" name="AutoShape 31"/>
            <p:cNvSpPr>
              <a:spLocks noChangeArrowheads="1"/>
            </p:cNvSpPr>
            <p:nvPr/>
          </p:nvSpPr>
          <p:spPr bwMode="auto">
            <a:xfrm flipH="1" flipV="1">
              <a:off x="109804896" y="109956600"/>
              <a:ext cx="75503" cy="114238"/>
            </a:xfrm>
            <a:prstGeom prst="rtTriangle">
              <a:avLst/>
            </a:prstGeom>
            <a:solidFill>
              <a:srgbClr val="ED7D3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FFC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8" name="AutoShape 32"/>
            <p:cNvSpPr>
              <a:spLocks noChangeArrowheads="1"/>
            </p:cNvSpPr>
            <p:nvPr/>
          </p:nvSpPr>
          <p:spPr bwMode="auto">
            <a:xfrm flipV="1">
              <a:off x="109728000" y="109956600"/>
              <a:ext cx="75502" cy="114238"/>
            </a:xfrm>
            <a:prstGeom prst="rtTriangle">
              <a:avLst/>
            </a:prstGeom>
            <a:solidFill>
              <a:srgbClr val="ED7D3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FFC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9" name="Rectangle 33"/>
            <p:cNvSpPr>
              <a:spLocks noChangeArrowheads="1"/>
            </p:cNvSpPr>
            <p:nvPr/>
          </p:nvSpPr>
          <p:spPr bwMode="auto">
            <a:xfrm>
              <a:off x="109880399" y="109956600"/>
              <a:ext cx="75526" cy="457198"/>
            </a:xfrm>
            <a:prstGeom prst="rect">
              <a:avLst/>
            </a:prstGeom>
            <a:gradFill rotWithShape="1">
              <a:gsLst>
                <a:gs pos="0">
                  <a:srgbClr val="5B9BD5"/>
                </a:gs>
                <a:gs pos="100000">
                  <a:srgbClr val="FFFFFF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FFC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40" name="AutoShape 34"/>
            <p:cNvSpPr>
              <a:spLocks noChangeArrowheads="1"/>
            </p:cNvSpPr>
            <p:nvPr/>
          </p:nvSpPr>
          <p:spPr bwMode="auto">
            <a:xfrm flipH="1">
              <a:off x="109880399" y="110298506"/>
              <a:ext cx="77572" cy="115294"/>
            </a:xfrm>
            <a:prstGeom prst="rtTriangle">
              <a:avLst/>
            </a:prstGeom>
            <a:solidFill>
              <a:srgbClr val="5B9BD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FFC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41" name="Rectangle 35"/>
            <p:cNvSpPr>
              <a:spLocks noChangeArrowheads="1"/>
            </p:cNvSpPr>
            <p:nvPr/>
          </p:nvSpPr>
          <p:spPr bwMode="auto">
            <a:xfrm>
              <a:off x="109956600" y="109956600"/>
              <a:ext cx="76199" cy="457198"/>
            </a:xfrm>
            <a:prstGeom prst="rect">
              <a:avLst/>
            </a:prstGeom>
            <a:gradFill rotWithShape="1">
              <a:gsLst>
                <a:gs pos="0">
                  <a:srgbClr val="5B9BD5"/>
                </a:gs>
                <a:gs pos="100000">
                  <a:srgbClr val="FFFFFF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FFC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42" name="AutoShape 36"/>
            <p:cNvSpPr>
              <a:spLocks noChangeArrowheads="1"/>
            </p:cNvSpPr>
            <p:nvPr/>
          </p:nvSpPr>
          <p:spPr bwMode="auto">
            <a:xfrm>
              <a:off x="109956599" y="110298506"/>
              <a:ext cx="76200" cy="115294"/>
            </a:xfrm>
            <a:prstGeom prst="rtTriangle">
              <a:avLst/>
            </a:prstGeom>
            <a:solidFill>
              <a:srgbClr val="5B9BD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FFC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43" name="AutoShape 37"/>
            <p:cNvSpPr>
              <a:spLocks noChangeArrowheads="1"/>
            </p:cNvSpPr>
            <p:nvPr/>
          </p:nvSpPr>
          <p:spPr bwMode="auto">
            <a:xfrm flipH="1" flipV="1">
              <a:off x="109957296" y="109956600"/>
              <a:ext cx="75503" cy="114238"/>
            </a:xfrm>
            <a:prstGeom prst="rtTriangle">
              <a:avLst/>
            </a:prstGeom>
            <a:solidFill>
              <a:srgbClr val="ED7D3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FFC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44" name="AutoShape 38"/>
            <p:cNvSpPr>
              <a:spLocks noChangeArrowheads="1"/>
            </p:cNvSpPr>
            <p:nvPr/>
          </p:nvSpPr>
          <p:spPr bwMode="auto">
            <a:xfrm flipV="1">
              <a:off x="109880399" y="109956600"/>
              <a:ext cx="75503" cy="114238"/>
            </a:xfrm>
            <a:prstGeom prst="rtTriangle">
              <a:avLst/>
            </a:prstGeom>
            <a:solidFill>
              <a:srgbClr val="ED7D3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FFC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45" name="Rectangle 39"/>
            <p:cNvSpPr>
              <a:spLocks noChangeArrowheads="1"/>
            </p:cNvSpPr>
            <p:nvPr/>
          </p:nvSpPr>
          <p:spPr bwMode="auto">
            <a:xfrm>
              <a:off x="110032799" y="109956600"/>
              <a:ext cx="75526" cy="457198"/>
            </a:xfrm>
            <a:prstGeom prst="rect">
              <a:avLst/>
            </a:prstGeom>
            <a:gradFill rotWithShape="1">
              <a:gsLst>
                <a:gs pos="0">
                  <a:srgbClr val="5B9BD5"/>
                </a:gs>
                <a:gs pos="100000">
                  <a:srgbClr val="FFFFFF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FFC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46" name="AutoShape 40"/>
            <p:cNvSpPr>
              <a:spLocks noChangeArrowheads="1"/>
            </p:cNvSpPr>
            <p:nvPr/>
          </p:nvSpPr>
          <p:spPr bwMode="auto">
            <a:xfrm flipH="1">
              <a:off x="110032799" y="110298506"/>
              <a:ext cx="77571" cy="115294"/>
            </a:xfrm>
            <a:prstGeom prst="rtTriangle">
              <a:avLst/>
            </a:prstGeom>
            <a:solidFill>
              <a:srgbClr val="5B9BD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FFC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47" name="Rectangle 41"/>
            <p:cNvSpPr>
              <a:spLocks noChangeArrowheads="1"/>
            </p:cNvSpPr>
            <p:nvPr/>
          </p:nvSpPr>
          <p:spPr bwMode="auto">
            <a:xfrm>
              <a:off x="110108999" y="109956600"/>
              <a:ext cx="76200" cy="457198"/>
            </a:xfrm>
            <a:prstGeom prst="rect">
              <a:avLst/>
            </a:prstGeom>
            <a:gradFill rotWithShape="1">
              <a:gsLst>
                <a:gs pos="0">
                  <a:srgbClr val="5B9BD5"/>
                </a:gs>
                <a:gs pos="100000">
                  <a:srgbClr val="FFFFFF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FFC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48" name="AutoShape 42"/>
            <p:cNvSpPr>
              <a:spLocks noChangeArrowheads="1"/>
            </p:cNvSpPr>
            <p:nvPr/>
          </p:nvSpPr>
          <p:spPr bwMode="auto">
            <a:xfrm>
              <a:off x="110108999" y="110298506"/>
              <a:ext cx="76200" cy="115294"/>
            </a:xfrm>
            <a:prstGeom prst="rtTriangle">
              <a:avLst/>
            </a:prstGeom>
            <a:solidFill>
              <a:srgbClr val="5B9BD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FFC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49" name="AutoShape 43"/>
            <p:cNvSpPr>
              <a:spLocks noChangeArrowheads="1"/>
            </p:cNvSpPr>
            <p:nvPr/>
          </p:nvSpPr>
          <p:spPr bwMode="auto">
            <a:xfrm flipH="1" flipV="1">
              <a:off x="110109696" y="109956600"/>
              <a:ext cx="75503" cy="114238"/>
            </a:xfrm>
            <a:prstGeom prst="rtTriangle">
              <a:avLst/>
            </a:prstGeom>
            <a:solidFill>
              <a:srgbClr val="ED7D3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FFC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50" name="AutoShape 44"/>
            <p:cNvSpPr>
              <a:spLocks noChangeArrowheads="1"/>
            </p:cNvSpPr>
            <p:nvPr/>
          </p:nvSpPr>
          <p:spPr bwMode="auto">
            <a:xfrm flipV="1">
              <a:off x="110032799" y="109956600"/>
              <a:ext cx="75503" cy="114238"/>
            </a:xfrm>
            <a:prstGeom prst="rtTriangle">
              <a:avLst/>
            </a:prstGeom>
            <a:solidFill>
              <a:srgbClr val="ED7D3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FFC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51" name="Rectangle 45"/>
            <p:cNvSpPr>
              <a:spLocks noChangeArrowheads="1"/>
            </p:cNvSpPr>
            <p:nvPr/>
          </p:nvSpPr>
          <p:spPr bwMode="auto">
            <a:xfrm>
              <a:off x="110185199" y="109956600"/>
              <a:ext cx="75525" cy="457198"/>
            </a:xfrm>
            <a:prstGeom prst="rect">
              <a:avLst/>
            </a:prstGeom>
            <a:gradFill rotWithShape="1">
              <a:gsLst>
                <a:gs pos="0">
                  <a:srgbClr val="5B9BD5"/>
                </a:gs>
                <a:gs pos="100000">
                  <a:srgbClr val="FFFFFF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FFC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52" name="AutoShape 46"/>
            <p:cNvSpPr>
              <a:spLocks noChangeArrowheads="1"/>
            </p:cNvSpPr>
            <p:nvPr/>
          </p:nvSpPr>
          <p:spPr bwMode="auto">
            <a:xfrm flipH="1">
              <a:off x="110185199" y="110298506"/>
              <a:ext cx="77571" cy="115294"/>
            </a:xfrm>
            <a:prstGeom prst="rtTriangle">
              <a:avLst/>
            </a:prstGeom>
            <a:solidFill>
              <a:srgbClr val="5B9BD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FFC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53" name="Rectangle 47"/>
            <p:cNvSpPr>
              <a:spLocks noChangeArrowheads="1"/>
            </p:cNvSpPr>
            <p:nvPr/>
          </p:nvSpPr>
          <p:spPr bwMode="auto">
            <a:xfrm>
              <a:off x="110261399" y="109956600"/>
              <a:ext cx="76200" cy="457198"/>
            </a:xfrm>
            <a:prstGeom prst="rect">
              <a:avLst/>
            </a:prstGeom>
            <a:gradFill rotWithShape="1">
              <a:gsLst>
                <a:gs pos="0">
                  <a:srgbClr val="5B9BD5"/>
                </a:gs>
                <a:gs pos="100000">
                  <a:srgbClr val="FFFFFF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FFC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54" name="AutoShape 48"/>
            <p:cNvSpPr>
              <a:spLocks noChangeArrowheads="1"/>
            </p:cNvSpPr>
            <p:nvPr/>
          </p:nvSpPr>
          <p:spPr bwMode="auto">
            <a:xfrm>
              <a:off x="110261399" y="110298506"/>
              <a:ext cx="76200" cy="115294"/>
            </a:xfrm>
            <a:prstGeom prst="rtTriangle">
              <a:avLst/>
            </a:prstGeom>
            <a:solidFill>
              <a:srgbClr val="5B9BD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FFC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55" name="AutoShape 49"/>
            <p:cNvSpPr>
              <a:spLocks noChangeArrowheads="1"/>
            </p:cNvSpPr>
            <p:nvPr/>
          </p:nvSpPr>
          <p:spPr bwMode="auto">
            <a:xfrm flipH="1" flipV="1">
              <a:off x="110262096" y="109956600"/>
              <a:ext cx="75503" cy="114238"/>
            </a:xfrm>
            <a:prstGeom prst="rtTriangle">
              <a:avLst/>
            </a:prstGeom>
            <a:solidFill>
              <a:srgbClr val="ED7D3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FFC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56" name="AutoShape 50"/>
            <p:cNvSpPr>
              <a:spLocks noChangeArrowheads="1"/>
            </p:cNvSpPr>
            <p:nvPr/>
          </p:nvSpPr>
          <p:spPr bwMode="auto">
            <a:xfrm flipV="1">
              <a:off x="110185199" y="109956600"/>
              <a:ext cx="75503" cy="114238"/>
            </a:xfrm>
            <a:prstGeom prst="rtTriangle">
              <a:avLst/>
            </a:prstGeom>
            <a:solidFill>
              <a:srgbClr val="ED7D3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FFC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57" name="Rectangle 51"/>
            <p:cNvSpPr>
              <a:spLocks noChangeArrowheads="1"/>
            </p:cNvSpPr>
            <p:nvPr/>
          </p:nvSpPr>
          <p:spPr bwMode="auto">
            <a:xfrm>
              <a:off x="110337599" y="109956600"/>
              <a:ext cx="75525" cy="457198"/>
            </a:xfrm>
            <a:prstGeom prst="rect">
              <a:avLst/>
            </a:prstGeom>
            <a:gradFill rotWithShape="1">
              <a:gsLst>
                <a:gs pos="0">
                  <a:srgbClr val="5B9BD5"/>
                </a:gs>
                <a:gs pos="100000">
                  <a:srgbClr val="FFFFFF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FFC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58" name="AutoShape 52"/>
            <p:cNvSpPr>
              <a:spLocks noChangeArrowheads="1"/>
            </p:cNvSpPr>
            <p:nvPr/>
          </p:nvSpPr>
          <p:spPr bwMode="auto">
            <a:xfrm flipH="1">
              <a:off x="110337599" y="110298506"/>
              <a:ext cx="77571" cy="115294"/>
            </a:xfrm>
            <a:prstGeom prst="rtTriangle">
              <a:avLst/>
            </a:prstGeom>
            <a:solidFill>
              <a:srgbClr val="5B9BD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FFC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59" name="Rectangle 53"/>
            <p:cNvSpPr>
              <a:spLocks noChangeArrowheads="1"/>
            </p:cNvSpPr>
            <p:nvPr/>
          </p:nvSpPr>
          <p:spPr bwMode="auto">
            <a:xfrm>
              <a:off x="110413799" y="109956600"/>
              <a:ext cx="76200" cy="457198"/>
            </a:xfrm>
            <a:prstGeom prst="rect">
              <a:avLst/>
            </a:prstGeom>
            <a:gradFill rotWithShape="1">
              <a:gsLst>
                <a:gs pos="0">
                  <a:srgbClr val="5B9BD5"/>
                </a:gs>
                <a:gs pos="100000">
                  <a:srgbClr val="FFFFFF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FFC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60" name="AutoShape 54"/>
            <p:cNvSpPr>
              <a:spLocks noChangeArrowheads="1"/>
            </p:cNvSpPr>
            <p:nvPr/>
          </p:nvSpPr>
          <p:spPr bwMode="auto">
            <a:xfrm>
              <a:off x="110413798" y="110298506"/>
              <a:ext cx="76201" cy="115294"/>
            </a:xfrm>
            <a:prstGeom prst="rtTriangle">
              <a:avLst/>
            </a:prstGeom>
            <a:solidFill>
              <a:srgbClr val="5B9BD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FFC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61" name="AutoShape 55"/>
            <p:cNvSpPr>
              <a:spLocks noChangeArrowheads="1"/>
            </p:cNvSpPr>
            <p:nvPr/>
          </p:nvSpPr>
          <p:spPr bwMode="auto">
            <a:xfrm flipH="1" flipV="1">
              <a:off x="110414496" y="109956600"/>
              <a:ext cx="75503" cy="114238"/>
            </a:xfrm>
            <a:prstGeom prst="rtTriangle">
              <a:avLst/>
            </a:prstGeom>
            <a:solidFill>
              <a:srgbClr val="ED7D3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FFC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62" name="AutoShape 56"/>
            <p:cNvSpPr>
              <a:spLocks noChangeArrowheads="1"/>
            </p:cNvSpPr>
            <p:nvPr/>
          </p:nvSpPr>
          <p:spPr bwMode="auto">
            <a:xfrm flipV="1">
              <a:off x="110337599" y="109956600"/>
              <a:ext cx="75503" cy="114238"/>
            </a:xfrm>
            <a:prstGeom prst="rtTriangle">
              <a:avLst/>
            </a:prstGeom>
            <a:solidFill>
              <a:srgbClr val="ED7D3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FFC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63" name="Rectangle 57"/>
            <p:cNvSpPr>
              <a:spLocks noChangeArrowheads="1"/>
            </p:cNvSpPr>
            <p:nvPr/>
          </p:nvSpPr>
          <p:spPr bwMode="auto">
            <a:xfrm>
              <a:off x="110489999" y="109956600"/>
              <a:ext cx="75525" cy="457198"/>
            </a:xfrm>
            <a:prstGeom prst="rect">
              <a:avLst/>
            </a:prstGeom>
            <a:gradFill rotWithShape="1">
              <a:gsLst>
                <a:gs pos="0">
                  <a:srgbClr val="5B9BD5"/>
                </a:gs>
                <a:gs pos="100000">
                  <a:srgbClr val="FFFFFF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FFC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64" name="AutoShape 58"/>
            <p:cNvSpPr>
              <a:spLocks noChangeArrowheads="1"/>
            </p:cNvSpPr>
            <p:nvPr/>
          </p:nvSpPr>
          <p:spPr bwMode="auto">
            <a:xfrm flipH="1">
              <a:off x="110489999" y="110298506"/>
              <a:ext cx="77571" cy="115294"/>
            </a:xfrm>
            <a:prstGeom prst="rtTriangle">
              <a:avLst/>
            </a:prstGeom>
            <a:solidFill>
              <a:srgbClr val="5B9BD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FFC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65" name="Rectangle 59"/>
            <p:cNvSpPr>
              <a:spLocks noChangeArrowheads="1"/>
            </p:cNvSpPr>
            <p:nvPr/>
          </p:nvSpPr>
          <p:spPr bwMode="auto">
            <a:xfrm>
              <a:off x="110566199" y="109956600"/>
              <a:ext cx="76200" cy="457198"/>
            </a:xfrm>
            <a:prstGeom prst="rect">
              <a:avLst/>
            </a:prstGeom>
            <a:gradFill rotWithShape="1">
              <a:gsLst>
                <a:gs pos="0">
                  <a:srgbClr val="5B9BD5"/>
                </a:gs>
                <a:gs pos="100000">
                  <a:srgbClr val="FFFFFF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FFC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66" name="AutoShape 60"/>
            <p:cNvSpPr>
              <a:spLocks noChangeArrowheads="1"/>
            </p:cNvSpPr>
            <p:nvPr/>
          </p:nvSpPr>
          <p:spPr bwMode="auto">
            <a:xfrm>
              <a:off x="110566198" y="110298506"/>
              <a:ext cx="76201" cy="115294"/>
            </a:xfrm>
            <a:prstGeom prst="rtTriangle">
              <a:avLst/>
            </a:prstGeom>
            <a:solidFill>
              <a:srgbClr val="5B9BD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FFC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67" name="AutoShape 61"/>
            <p:cNvSpPr>
              <a:spLocks noChangeArrowheads="1"/>
            </p:cNvSpPr>
            <p:nvPr/>
          </p:nvSpPr>
          <p:spPr bwMode="auto">
            <a:xfrm flipH="1" flipV="1">
              <a:off x="110566896" y="109956600"/>
              <a:ext cx="75503" cy="114238"/>
            </a:xfrm>
            <a:prstGeom prst="rtTriangle">
              <a:avLst/>
            </a:prstGeom>
            <a:solidFill>
              <a:srgbClr val="ED7D3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FFC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68" name="AutoShape 62"/>
            <p:cNvSpPr>
              <a:spLocks noChangeArrowheads="1"/>
            </p:cNvSpPr>
            <p:nvPr/>
          </p:nvSpPr>
          <p:spPr bwMode="auto">
            <a:xfrm flipV="1">
              <a:off x="110489999" y="109956600"/>
              <a:ext cx="75503" cy="114238"/>
            </a:xfrm>
            <a:prstGeom prst="rtTriangle">
              <a:avLst/>
            </a:prstGeom>
            <a:solidFill>
              <a:srgbClr val="ED7D3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FFC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69" name="Rectangle 63"/>
            <p:cNvSpPr>
              <a:spLocks noChangeArrowheads="1"/>
            </p:cNvSpPr>
            <p:nvPr/>
          </p:nvSpPr>
          <p:spPr bwMode="auto">
            <a:xfrm>
              <a:off x="110642399" y="109956600"/>
              <a:ext cx="75525" cy="457198"/>
            </a:xfrm>
            <a:prstGeom prst="rect">
              <a:avLst/>
            </a:prstGeom>
            <a:gradFill rotWithShape="1">
              <a:gsLst>
                <a:gs pos="0">
                  <a:srgbClr val="5B9BD5"/>
                </a:gs>
                <a:gs pos="100000">
                  <a:srgbClr val="FFFFFF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FFC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70" name="AutoShape 64"/>
            <p:cNvSpPr>
              <a:spLocks noChangeArrowheads="1"/>
            </p:cNvSpPr>
            <p:nvPr/>
          </p:nvSpPr>
          <p:spPr bwMode="auto">
            <a:xfrm flipH="1">
              <a:off x="110642399" y="110298506"/>
              <a:ext cx="77571" cy="115294"/>
            </a:xfrm>
            <a:prstGeom prst="rtTriangle">
              <a:avLst/>
            </a:prstGeom>
            <a:solidFill>
              <a:srgbClr val="5B9BD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FFC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71" name="Rectangle 65"/>
            <p:cNvSpPr>
              <a:spLocks noChangeArrowheads="1"/>
            </p:cNvSpPr>
            <p:nvPr/>
          </p:nvSpPr>
          <p:spPr bwMode="auto">
            <a:xfrm>
              <a:off x="110718599" y="109956600"/>
              <a:ext cx="76199" cy="457198"/>
            </a:xfrm>
            <a:prstGeom prst="rect">
              <a:avLst/>
            </a:prstGeom>
            <a:gradFill rotWithShape="1">
              <a:gsLst>
                <a:gs pos="0">
                  <a:srgbClr val="5B9BD5"/>
                </a:gs>
                <a:gs pos="100000">
                  <a:srgbClr val="FFFFFF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FFC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72" name="AutoShape 66"/>
            <p:cNvSpPr>
              <a:spLocks noChangeArrowheads="1"/>
            </p:cNvSpPr>
            <p:nvPr/>
          </p:nvSpPr>
          <p:spPr bwMode="auto">
            <a:xfrm>
              <a:off x="110718598" y="110298506"/>
              <a:ext cx="76200" cy="115294"/>
            </a:xfrm>
            <a:prstGeom prst="rtTriangle">
              <a:avLst/>
            </a:prstGeom>
            <a:solidFill>
              <a:srgbClr val="5B9BD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FFC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73" name="AutoShape 67"/>
            <p:cNvSpPr>
              <a:spLocks noChangeArrowheads="1"/>
            </p:cNvSpPr>
            <p:nvPr/>
          </p:nvSpPr>
          <p:spPr bwMode="auto">
            <a:xfrm flipH="1" flipV="1">
              <a:off x="110719295" y="109956600"/>
              <a:ext cx="75503" cy="114238"/>
            </a:xfrm>
            <a:prstGeom prst="rtTriangle">
              <a:avLst/>
            </a:prstGeom>
            <a:solidFill>
              <a:srgbClr val="ED7D3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FFC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74" name="AutoShape 68"/>
            <p:cNvSpPr>
              <a:spLocks noChangeArrowheads="1"/>
            </p:cNvSpPr>
            <p:nvPr/>
          </p:nvSpPr>
          <p:spPr bwMode="auto">
            <a:xfrm flipV="1">
              <a:off x="110642399" y="109956600"/>
              <a:ext cx="75502" cy="114238"/>
            </a:xfrm>
            <a:prstGeom prst="rtTriangle">
              <a:avLst/>
            </a:prstGeom>
            <a:solidFill>
              <a:srgbClr val="ED7D3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FFC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75" name="Rectangle 69"/>
            <p:cNvSpPr>
              <a:spLocks noChangeArrowheads="1"/>
            </p:cNvSpPr>
            <p:nvPr/>
          </p:nvSpPr>
          <p:spPr bwMode="auto">
            <a:xfrm>
              <a:off x="110794798" y="109956600"/>
              <a:ext cx="75526" cy="457198"/>
            </a:xfrm>
            <a:prstGeom prst="rect">
              <a:avLst/>
            </a:prstGeom>
            <a:gradFill rotWithShape="1">
              <a:gsLst>
                <a:gs pos="0">
                  <a:srgbClr val="5B9BD5"/>
                </a:gs>
                <a:gs pos="100000">
                  <a:srgbClr val="FFFFFF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FFC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76" name="AutoShape 70"/>
            <p:cNvSpPr>
              <a:spLocks noChangeArrowheads="1"/>
            </p:cNvSpPr>
            <p:nvPr/>
          </p:nvSpPr>
          <p:spPr bwMode="auto">
            <a:xfrm flipH="1">
              <a:off x="110794798" y="110298506"/>
              <a:ext cx="77572" cy="115294"/>
            </a:xfrm>
            <a:prstGeom prst="rtTriangle">
              <a:avLst/>
            </a:prstGeom>
            <a:solidFill>
              <a:srgbClr val="5B9BD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FFC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77" name="Rectangle 71"/>
            <p:cNvSpPr>
              <a:spLocks noChangeArrowheads="1"/>
            </p:cNvSpPr>
            <p:nvPr/>
          </p:nvSpPr>
          <p:spPr bwMode="auto">
            <a:xfrm>
              <a:off x="110870999" y="109956600"/>
              <a:ext cx="76199" cy="457198"/>
            </a:xfrm>
            <a:prstGeom prst="rect">
              <a:avLst/>
            </a:prstGeom>
            <a:gradFill rotWithShape="1">
              <a:gsLst>
                <a:gs pos="0">
                  <a:srgbClr val="5B9BD5"/>
                </a:gs>
                <a:gs pos="100000">
                  <a:srgbClr val="FFFFFF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FFC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78" name="AutoShape 72"/>
            <p:cNvSpPr>
              <a:spLocks noChangeArrowheads="1"/>
            </p:cNvSpPr>
            <p:nvPr/>
          </p:nvSpPr>
          <p:spPr bwMode="auto">
            <a:xfrm>
              <a:off x="110870998" y="110298506"/>
              <a:ext cx="76200" cy="115294"/>
            </a:xfrm>
            <a:prstGeom prst="rtTriangle">
              <a:avLst/>
            </a:prstGeom>
            <a:solidFill>
              <a:srgbClr val="5B9BD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FFC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79" name="AutoShape 73"/>
            <p:cNvSpPr>
              <a:spLocks noChangeArrowheads="1"/>
            </p:cNvSpPr>
            <p:nvPr/>
          </p:nvSpPr>
          <p:spPr bwMode="auto">
            <a:xfrm flipH="1" flipV="1">
              <a:off x="110871695" y="109956600"/>
              <a:ext cx="75503" cy="114238"/>
            </a:xfrm>
            <a:prstGeom prst="rtTriangle">
              <a:avLst/>
            </a:prstGeom>
            <a:solidFill>
              <a:srgbClr val="ED7D3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FFC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80" name="AutoShape 74"/>
            <p:cNvSpPr>
              <a:spLocks noChangeArrowheads="1"/>
            </p:cNvSpPr>
            <p:nvPr/>
          </p:nvSpPr>
          <p:spPr bwMode="auto">
            <a:xfrm flipV="1">
              <a:off x="110794798" y="109956600"/>
              <a:ext cx="75503" cy="114238"/>
            </a:xfrm>
            <a:prstGeom prst="rtTriangle">
              <a:avLst/>
            </a:prstGeom>
            <a:solidFill>
              <a:srgbClr val="ED7D3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FFC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81" name="Rectangle 75"/>
            <p:cNvSpPr>
              <a:spLocks noChangeArrowheads="1"/>
            </p:cNvSpPr>
            <p:nvPr/>
          </p:nvSpPr>
          <p:spPr bwMode="auto">
            <a:xfrm>
              <a:off x="110947198" y="109956600"/>
              <a:ext cx="75526" cy="457198"/>
            </a:xfrm>
            <a:prstGeom prst="rect">
              <a:avLst/>
            </a:prstGeom>
            <a:gradFill rotWithShape="1">
              <a:gsLst>
                <a:gs pos="0">
                  <a:srgbClr val="5B9BD5"/>
                </a:gs>
                <a:gs pos="100000">
                  <a:srgbClr val="FFFFFF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FFC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82" name="AutoShape 76"/>
            <p:cNvSpPr>
              <a:spLocks noChangeArrowheads="1"/>
            </p:cNvSpPr>
            <p:nvPr/>
          </p:nvSpPr>
          <p:spPr bwMode="auto">
            <a:xfrm flipH="1">
              <a:off x="110947198" y="110298506"/>
              <a:ext cx="77571" cy="115294"/>
            </a:xfrm>
            <a:prstGeom prst="rtTriangle">
              <a:avLst/>
            </a:prstGeom>
            <a:solidFill>
              <a:srgbClr val="5B9BD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FFC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83" name="Rectangle 77"/>
            <p:cNvSpPr>
              <a:spLocks noChangeArrowheads="1"/>
            </p:cNvSpPr>
            <p:nvPr/>
          </p:nvSpPr>
          <p:spPr bwMode="auto">
            <a:xfrm>
              <a:off x="111023398" y="109956600"/>
              <a:ext cx="76200" cy="457198"/>
            </a:xfrm>
            <a:prstGeom prst="rect">
              <a:avLst/>
            </a:prstGeom>
            <a:gradFill rotWithShape="1">
              <a:gsLst>
                <a:gs pos="0">
                  <a:srgbClr val="5B9BD5"/>
                </a:gs>
                <a:gs pos="100000">
                  <a:srgbClr val="FFFFFF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FFC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84" name="AutoShape 78"/>
            <p:cNvSpPr>
              <a:spLocks noChangeArrowheads="1"/>
            </p:cNvSpPr>
            <p:nvPr/>
          </p:nvSpPr>
          <p:spPr bwMode="auto">
            <a:xfrm>
              <a:off x="111023398" y="110298506"/>
              <a:ext cx="76200" cy="115294"/>
            </a:xfrm>
            <a:prstGeom prst="rtTriangle">
              <a:avLst/>
            </a:prstGeom>
            <a:solidFill>
              <a:srgbClr val="5B9BD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FFC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85" name="AutoShape 79"/>
            <p:cNvSpPr>
              <a:spLocks noChangeArrowheads="1"/>
            </p:cNvSpPr>
            <p:nvPr/>
          </p:nvSpPr>
          <p:spPr bwMode="auto">
            <a:xfrm flipH="1" flipV="1">
              <a:off x="111024095" y="109956600"/>
              <a:ext cx="75503" cy="114238"/>
            </a:xfrm>
            <a:prstGeom prst="rtTriangle">
              <a:avLst/>
            </a:prstGeom>
            <a:solidFill>
              <a:srgbClr val="ED7D3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FFC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86" name="AutoShape 80"/>
            <p:cNvSpPr>
              <a:spLocks noChangeArrowheads="1"/>
            </p:cNvSpPr>
            <p:nvPr/>
          </p:nvSpPr>
          <p:spPr bwMode="auto">
            <a:xfrm flipV="1">
              <a:off x="110947198" y="109956600"/>
              <a:ext cx="75503" cy="114238"/>
            </a:xfrm>
            <a:prstGeom prst="rtTriangle">
              <a:avLst/>
            </a:prstGeom>
            <a:solidFill>
              <a:srgbClr val="ED7D3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FFC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1087" name="Picture 108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94592" y="1262707"/>
            <a:ext cx="2120186" cy="1307448"/>
          </a:xfrm>
          <a:prstGeom prst="rect">
            <a:avLst/>
          </a:prstGeom>
        </p:spPr>
      </p:pic>
      <p:sp>
        <p:nvSpPr>
          <p:cNvPr id="1088" name="Text Box 81"/>
          <p:cNvSpPr txBox="1">
            <a:spLocks noChangeArrowheads="1"/>
          </p:cNvSpPr>
          <p:nvPr/>
        </p:nvSpPr>
        <p:spPr bwMode="auto">
          <a:xfrm>
            <a:off x="291757" y="3648657"/>
            <a:ext cx="3946525" cy="511456"/>
          </a:xfrm>
          <a:prstGeom prst="rect">
            <a:avLst/>
          </a:prstGeom>
          <a:solidFill>
            <a:srgbClr val="FFFFFF"/>
          </a:solidFill>
          <a:ln w="31750" algn="ctr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My Name: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89" name="Text Box 82"/>
          <p:cNvSpPr txBox="1">
            <a:spLocks noChangeArrowheads="1"/>
          </p:cNvSpPr>
          <p:nvPr/>
        </p:nvSpPr>
        <p:spPr bwMode="auto">
          <a:xfrm>
            <a:off x="4460783" y="3674338"/>
            <a:ext cx="1878012" cy="485775"/>
          </a:xfrm>
          <a:prstGeom prst="rect">
            <a:avLst/>
          </a:prstGeom>
          <a:solidFill>
            <a:srgbClr val="FFFFFF"/>
          </a:solidFill>
          <a:ln w="31750" algn="ctr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Date: 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90" name="Text Box 83"/>
          <p:cNvSpPr txBox="1">
            <a:spLocks noChangeArrowheads="1"/>
          </p:cNvSpPr>
          <p:nvPr/>
        </p:nvSpPr>
        <p:spPr bwMode="auto">
          <a:xfrm>
            <a:off x="169069" y="4426279"/>
            <a:ext cx="6380353" cy="5118554"/>
          </a:xfrm>
          <a:prstGeom prst="rect">
            <a:avLst/>
          </a:prstGeom>
          <a:solidFill>
            <a:srgbClr val="FFFFFF"/>
          </a:solidFill>
          <a:ln w="31750" algn="ctr">
            <a:solidFill>
              <a:srgbClr val="ED7D3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omic Sans MS" panose="030F0702030302020204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Dear Diary,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Something strange has happened and I am going to tell you all about it.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omic Sans MS" panose="030F0702030302020204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omic Sans MS" panose="030F0702030302020204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________________________________________________________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omic Sans MS" panose="030F0702030302020204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omic Sans MS" panose="030F0702030302020204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________________________________________________________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omic Sans MS" panose="030F0702030302020204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omic Sans MS" panose="030F0702030302020204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________________________________________________________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omic Sans MS" panose="030F0702030302020204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omic Sans MS" panose="030F0702030302020204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________________________________________________________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omic Sans MS" panose="030F0702030302020204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omic Sans MS" panose="030F0702030302020204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________________________________________________________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14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omic Sans MS" panose="030F0702030302020204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1400" dirty="0">
                <a:solidFill>
                  <a:srgbClr val="000000"/>
                </a:solidFill>
                <a:latin typeface="Comic Sans MS" panose="030F0702030302020204" pitchFamily="66" charset="0"/>
              </a:rPr>
              <a:t>________________________________________________________</a:t>
            </a: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omic Sans MS" panose="030F0702030302020204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87452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71488" y="527406"/>
            <a:ext cx="5915025" cy="875510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US" b="1" dirty="0">
                <a:latin typeface="Comic Sans MS" panose="030F0702030302020204" pitchFamily="66" charset="0"/>
              </a:rPr>
              <a:t>Diary Writing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687484" y="8334685"/>
            <a:ext cx="388306" cy="523220"/>
          </a:xfrm>
          <a:prstGeom prst="rect">
            <a:avLst/>
          </a:prstGeom>
          <a:noFill/>
          <a:ln w="57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7030A0"/>
                </a:solidFill>
              </a:rPr>
              <a:t>4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120973" y="8331341"/>
            <a:ext cx="388306" cy="523220"/>
          </a:xfrm>
          <a:prstGeom prst="rect">
            <a:avLst/>
          </a:prstGeom>
          <a:noFill/>
          <a:ln w="57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7030A0"/>
                </a:solidFill>
              </a:rPr>
              <a:t>3</a:t>
            </a:r>
          </a:p>
        </p:txBody>
      </p:sp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50521" y="1468771"/>
            <a:ext cx="6396581" cy="6648095"/>
          </a:xfrm>
          <a:prstGeom prst="rect">
            <a:avLst/>
          </a:prstGeom>
          <a:solidFill>
            <a:srgbClr val="FFFFFF"/>
          </a:solidFill>
          <a:ln w="31750" algn="ctr">
            <a:solidFill>
              <a:srgbClr val="ED7D3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___________________________________________________________________________________________________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___________________________________________________________________________________________________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___________________________________________________________________________________________________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___________________________________________________________________________________________________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___________________________________________________________________________________________________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___________________________________________________________________________________________________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___________________________________________________________________________________________________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10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10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1000" dirty="0">
                <a:solidFill>
                  <a:srgbClr val="000000"/>
                </a:solidFill>
                <a:latin typeface="Calibri" panose="020F0502020204030204" pitchFamily="34" charset="0"/>
              </a:rPr>
              <a:t>___________________________________________________________________________________________________</a:t>
            </a: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525026" y="8334685"/>
            <a:ext cx="419620" cy="523220"/>
          </a:xfrm>
          <a:prstGeom prst="rect">
            <a:avLst/>
          </a:prstGeom>
          <a:noFill/>
          <a:ln w="57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7030A0"/>
                </a:solidFill>
              </a:rPr>
              <a:t>2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80795" y="8326523"/>
            <a:ext cx="2422648" cy="584775"/>
          </a:xfrm>
          <a:prstGeom prst="rect">
            <a:avLst/>
          </a:prstGeom>
          <a:ln w="28575">
            <a:solidFill>
              <a:srgbClr val="7030A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rgbClr val="7030A0"/>
                </a:solidFill>
                <a:latin typeface="Comic Sans MS" panose="030F0702030302020204" pitchFamily="66" charset="0"/>
              </a:rPr>
              <a:t>Paragraphs: 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9658" y="8263073"/>
            <a:ext cx="673104" cy="82791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5D5359E-10C4-E920-05E1-A3064882829C}"/>
              </a:ext>
            </a:extLst>
          </p:cNvPr>
          <p:cNvSpPr txBox="1"/>
          <p:nvPr/>
        </p:nvSpPr>
        <p:spPr>
          <a:xfrm>
            <a:off x="174778" y="9090991"/>
            <a:ext cx="2528666" cy="584775"/>
          </a:xfrm>
          <a:prstGeom prst="rect">
            <a:avLst/>
          </a:prstGeom>
          <a:noFill/>
          <a:ln w="38100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rgbClr val="FFC000"/>
                </a:solidFill>
                <a:latin typeface="Comic Sans MS" panose="030F0702030302020204" pitchFamily="66" charset="0"/>
              </a:rPr>
              <a:t>Sentences:</a:t>
            </a:r>
            <a:endParaRPr lang="en-US" dirty="0">
              <a:solidFill>
                <a:srgbClr val="FFC000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0CAC890-4135-99BA-B8C3-5C5C538D6FF3}"/>
              </a:ext>
            </a:extLst>
          </p:cNvPr>
          <p:cNvSpPr txBox="1"/>
          <p:nvPr/>
        </p:nvSpPr>
        <p:spPr>
          <a:xfrm>
            <a:off x="2871771" y="9090991"/>
            <a:ext cx="454525" cy="584775"/>
          </a:xfrm>
          <a:prstGeom prst="rect">
            <a:avLst/>
          </a:prstGeom>
          <a:noFill/>
          <a:ln w="38100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rgbClr val="FFC000"/>
                </a:solidFill>
              </a:rPr>
              <a:t>1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87376B0-2A6B-BE25-B9C7-C8526A202997}"/>
              </a:ext>
            </a:extLst>
          </p:cNvPr>
          <p:cNvSpPr txBox="1"/>
          <p:nvPr/>
        </p:nvSpPr>
        <p:spPr>
          <a:xfrm>
            <a:off x="3507573" y="9090991"/>
            <a:ext cx="454525" cy="584775"/>
          </a:xfrm>
          <a:prstGeom prst="rect">
            <a:avLst/>
          </a:prstGeom>
          <a:noFill/>
          <a:ln w="38100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rgbClr val="FFC000"/>
                </a:solidFill>
              </a:rPr>
              <a:t>2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9DDB23C-D373-E7CC-E267-320FF0BAA7C4}"/>
              </a:ext>
            </a:extLst>
          </p:cNvPr>
          <p:cNvSpPr txBox="1"/>
          <p:nvPr/>
        </p:nvSpPr>
        <p:spPr>
          <a:xfrm>
            <a:off x="4143375" y="9069036"/>
            <a:ext cx="454525" cy="584775"/>
          </a:xfrm>
          <a:prstGeom prst="rect">
            <a:avLst/>
          </a:prstGeom>
          <a:noFill/>
          <a:ln w="38100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rgbClr val="FFC000"/>
                </a:solidFill>
              </a:rPr>
              <a:t>3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AE1F312-5CE6-2351-F596-7C4ABAAED724}"/>
              </a:ext>
            </a:extLst>
          </p:cNvPr>
          <p:cNvSpPr txBox="1"/>
          <p:nvPr/>
        </p:nvSpPr>
        <p:spPr>
          <a:xfrm>
            <a:off x="4779177" y="9069036"/>
            <a:ext cx="454525" cy="584775"/>
          </a:xfrm>
          <a:prstGeom prst="rect">
            <a:avLst/>
          </a:prstGeom>
          <a:noFill/>
          <a:ln w="38100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rgbClr val="FFC000"/>
                </a:solidFill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24273084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6"/>
            <a:ext cx="5915025" cy="913088"/>
          </a:xfrm>
        </p:spPr>
        <p:txBody>
          <a:bodyPr>
            <a:normAutofit fontScale="90000"/>
          </a:bodyPr>
          <a:lstStyle/>
          <a:p>
            <a:r>
              <a:rPr lang="en-US" b="1" dirty="0">
                <a:latin typeface="Comic Sans MS" panose="030F0702030302020204" pitchFamily="66" charset="0"/>
              </a:rPr>
              <a:t>Diary Writing – Rose Blanche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3762" y="1768507"/>
            <a:ext cx="2695238" cy="296190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97447" y="3672464"/>
            <a:ext cx="2695238" cy="296190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3762" y="6109243"/>
            <a:ext cx="2695238" cy="3123809"/>
          </a:xfrm>
          <a:prstGeom prst="rect">
            <a:avLst/>
          </a:prstGeom>
        </p:spPr>
      </p:pic>
      <p:sp>
        <p:nvSpPr>
          <p:cNvPr id="6" name="AutoShape 2"/>
          <p:cNvSpPr>
            <a:spLocks noChangeArrowheads="1"/>
          </p:cNvSpPr>
          <p:nvPr/>
        </p:nvSpPr>
        <p:spPr bwMode="auto">
          <a:xfrm rot="5400000">
            <a:off x="1547366" y="5083279"/>
            <a:ext cx="1255713" cy="673100"/>
          </a:xfrm>
          <a:prstGeom prst="rightArrow">
            <a:avLst>
              <a:gd name="adj1" fmla="val 50000"/>
              <a:gd name="adj2" fmla="val 46639"/>
            </a:avLst>
          </a:prstGeom>
          <a:solidFill>
            <a:srgbClr val="B4C967"/>
          </a:solidFill>
          <a:ln w="25400" algn="ctr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40920" y="5153416"/>
            <a:ext cx="971429" cy="40952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64113" y="4281780"/>
            <a:ext cx="1561905" cy="1542857"/>
          </a:xfrm>
          <a:prstGeom prst="rect">
            <a:avLst/>
          </a:prstGeom>
          <a:solidFill>
            <a:srgbClr val="7030A0"/>
          </a:solidFill>
        </p:spPr>
      </p:pic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275573" y="1768507"/>
            <a:ext cx="404672" cy="593725"/>
          </a:xfrm>
          <a:prstGeom prst="rect">
            <a:avLst/>
          </a:prstGeom>
          <a:solidFill>
            <a:srgbClr val="FFFFFF"/>
          </a:solidFill>
          <a:ln w="31750" algn="ctr">
            <a:solidFill>
              <a:srgbClr val="FFC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600" b="0" i="0" u="none" strike="noStrike" cap="none" normalizeH="0" baseline="0" dirty="0">
                <a:ln>
                  <a:noFill/>
                </a:ln>
                <a:solidFill>
                  <a:srgbClr val="FFC000"/>
                </a:solidFill>
                <a:effectLst/>
                <a:latin typeface="Calibri" panose="020F0502020204030204" pitchFamily="34" charset="0"/>
              </a:rPr>
              <a:t>1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rgbClr val="FFC000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Text Box 6"/>
          <p:cNvSpPr txBox="1">
            <a:spLocks noChangeArrowheads="1"/>
          </p:cNvSpPr>
          <p:nvPr/>
        </p:nvSpPr>
        <p:spPr bwMode="auto">
          <a:xfrm>
            <a:off x="3797447" y="2834602"/>
            <a:ext cx="417513" cy="593725"/>
          </a:xfrm>
          <a:prstGeom prst="rect">
            <a:avLst/>
          </a:prstGeom>
          <a:solidFill>
            <a:srgbClr val="FFFFFF"/>
          </a:solidFill>
          <a:ln w="31750" algn="ctr">
            <a:solidFill>
              <a:srgbClr val="FFC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3600" dirty="0">
                <a:solidFill>
                  <a:srgbClr val="FFC000"/>
                </a:solidFill>
                <a:latin typeface="Calibri" panose="020F0502020204030204" pitchFamily="34" charset="0"/>
              </a:rPr>
              <a:t>2</a:t>
            </a:r>
            <a:endParaRPr kumimoji="0" lang="en-US" altLang="en-US" sz="3600" b="0" i="0" u="none" strike="noStrike" cap="none" normalizeH="0" baseline="0" dirty="0">
              <a:ln>
                <a:noFill/>
              </a:ln>
              <a:solidFill>
                <a:srgbClr val="FFC000"/>
              </a:solidFill>
              <a:effectLst/>
              <a:latin typeface="Calibri" panose="020F050202020403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3" name="Text Box 6"/>
          <p:cNvSpPr txBox="1">
            <a:spLocks noChangeArrowheads="1"/>
          </p:cNvSpPr>
          <p:nvPr/>
        </p:nvSpPr>
        <p:spPr bwMode="auto">
          <a:xfrm>
            <a:off x="256421" y="6192760"/>
            <a:ext cx="417513" cy="593725"/>
          </a:xfrm>
          <a:prstGeom prst="rect">
            <a:avLst/>
          </a:prstGeom>
          <a:solidFill>
            <a:srgbClr val="FFFFFF"/>
          </a:solidFill>
          <a:ln w="31750" algn="ctr">
            <a:solidFill>
              <a:srgbClr val="FFC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3600" dirty="0">
                <a:solidFill>
                  <a:srgbClr val="FFC000"/>
                </a:solidFill>
                <a:latin typeface="Calibri" panose="020F0502020204030204" pitchFamily="34" charset="0"/>
              </a:rPr>
              <a:t>3</a:t>
            </a:r>
            <a:endParaRPr kumimoji="0" lang="en-US" altLang="en-US" sz="3600" b="0" i="0" u="none" strike="noStrike" cap="none" normalizeH="0" baseline="0" dirty="0">
              <a:ln>
                <a:noFill/>
              </a:ln>
              <a:solidFill>
                <a:srgbClr val="FFC000"/>
              </a:solidFill>
              <a:effectLst/>
              <a:latin typeface="Calibri" panose="020F050202020403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4535" y="2462684"/>
            <a:ext cx="3325418" cy="214442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49501" y="6866780"/>
            <a:ext cx="3362848" cy="219614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D93A6ECF-CC65-9C24-C1AA-18114BDC92A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364113" y="6786485"/>
            <a:ext cx="1629002" cy="1362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46268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6"/>
            <a:ext cx="5915025" cy="913088"/>
          </a:xfrm>
        </p:spPr>
        <p:txBody>
          <a:bodyPr/>
          <a:lstStyle/>
          <a:p>
            <a:r>
              <a:rPr lang="en-US" b="1" dirty="0">
                <a:latin typeface="Comic Sans MS" panose="030F0702030302020204" pitchFamily="66" charset="0"/>
              </a:rPr>
              <a:t>Diary Writing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3762" y="1768507"/>
            <a:ext cx="2695238" cy="296190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97447" y="3672464"/>
            <a:ext cx="2695238" cy="296190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3762" y="6109243"/>
            <a:ext cx="2695238" cy="3123809"/>
          </a:xfrm>
          <a:prstGeom prst="rect">
            <a:avLst/>
          </a:prstGeom>
        </p:spPr>
      </p:pic>
      <p:sp>
        <p:nvSpPr>
          <p:cNvPr id="6" name="AutoShape 2"/>
          <p:cNvSpPr>
            <a:spLocks noChangeArrowheads="1"/>
          </p:cNvSpPr>
          <p:nvPr/>
        </p:nvSpPr>
        <p:spPr bwMode="auto">
          <a:xfrm rot="5400000">
            <a:off x="1547366" y="5083279"/>
            <a:ext cx="1255713" cy="673100"/>
          </a:xfrm>
          <a:prstGeom prst="rightArrow">
            <a:avLst>
              <a:gd name="adj1" fmla="val 50000"/>
              <a:gd name="adj2" fmla="val 46639"/>
            </a:avLst>
          </a:prstGeom>
          <a:solidFill>
            <a:srgbClr val="B4C967"/>
          </a:solidFill>
          <a:ln w="25400" algn="ctr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40920" y="5153416"/>
            <a:ext cx="971429" cy="40952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64113" y="4281780"/>
            <a:ext cx="1561905" cy="1542857"/>
          </a:xfrm>
          <a:prstGeom prst="rect">
            <a:avLst/>
          </a:prstGeom>
          <a:solidFill>
            <a:srgbClr val="7030A0"/>
          </a:solidFill>
        </p:spPr>
      </p:pic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275573" y="1768507"/>
            <a:ext cx="404672" cy="593725"/>
          </a:xfrm>
          <a:prstGeom prst="rect">
            <a:avLst/>
          </a:prstGeom>
          <a:solidFill>
            <a:srgbClr val="FFFFFF"/>
          </a:solidFill>
          <a:ln w="31750" algn="ctr">
            <a:solidFill>
              <a:srgbClr val="FFC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600" b="0" i="0" u="none" strike="noStrike" cap="none" normalizeH="0" baseline="0" dirty="0">
                <a:ln>
                  <a:noFill/>
                </a:ln>
                <a:solidFill>
                  <a:srgbClr val="FFC000"/>
                </a:solidFill>
                <a:effectLst/>
                <a:latin typeface="Calibri" panose="020F0502020204030204" pitchFamily="34" charset="0"/>
              </a:rPr>
              <a:t>1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rgbClr val="FFC000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Text Box 6"/>
          <p:cNvSpPr txBox="1">
            <a:spLocks noChangeArrowheads="1"/>
          </p:cNvSpPr>
          <p:nvPr/>
        </p:nvSpPr>
        <p:spPr bwMode="auto">
          <a:xfrm>
            <a:off x="3797447" y="2834602"/>
            <a:ext cx="417513" cy="593725"/>
          </a:xfrm>
          <a:prstGeom prst="rect">
            <a:avLst/>
          </a:prstGeom>
          <a:solidFill>
            <a:srgbClr val="FFFFFF"/>
          </a:solidFill>
          <a:ln w="31750" algn="ctr">
            <a:solidFill>
              <a:srgbClr val="FFC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3600" dirty="0">
                <a:solidFill>
                  <a:srgbClr val="FFC000"/>
                </a:solidFill>
                <a:latin typeface="Calibri" panose="020F0502020204030204" pitchFamily="34" charset="0"/>
              </a:rPr>
              <a:t>2</a:t>
            </a:r>
            <a:endParaRPr kumimoji="0" lang="en-US" altLang="en-US" sz="3600" b="0" i="0" u="none" strike="noStrike" cap="none" normalizeH="0" baseline="0" dirty="0">
              <a:ln>
                <a:noFill/>
              </a:ln>
              <a:solidFill>
                <a:srgbClr val="FFC000"/>
              </a:solidFill>
              <a:effectLst/>
              <a:latin typeface="Calibri" panose="020F050202020403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3" name="Text Box 6"/>
          <p:cNvSpPr txBox="1">
            <a:spLocks noChangeArrowheads="1"/>
          </p:cNvSpPr>
          <p:nvPr/>
        </p:nvSpPr>
        <p:spPr bwMode="auto">
          <a:xfrm>
            <a:off x="256421" y="6192760"/>
            <a:ext cx="417513" cy="593725"/>
          </a:xfrm>
          <a:prstGeom prst="rect">
            <a:avLst/>
          </a:prstGeom>
          <a:solidFill>
            <a:srgbClr val="FFFFFF"/>
          </a:solidFill>
          <a:ln w="31750" algn="ctr">
            <a:solidFill>
              <a:srgbClr val="FFC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3600" dirty="0">
                <a:solidFill>
                  <a:srgbClr val="FFC000"/>
                </a:solidFill>
                <a:latin typeface="Calibri" panose="020F0502020204030204" pitchFamily="34" charset="0"/>
              </a:rPr>
              <a:t>3</a:t>
            </a:r>
            <a:endParaRPr kumimoji="0" lang="en-US" altLang="en-US" sz="3600" b="0" i="0" u="none" strike="noStrike" cap="none" normalizeH="0" baseline="0" dirty="0">
              <a:ln>
                <a:noFill/>
              </a:ln>
              <a:solidFill>
                <a:srgbClr val="FFC000"/>
              </a:solidFill>
              <a:effectLst/>
              <a:latin typeface="Calibri" panose="020F050202020403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7771BB83-C5C0-8081-D83E-F2D088AE25C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14960" y="6758747"/>
            <a:ext cx="2019582" cy="1705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46401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6"/>
            <a:ext cx="5915025" cy="913088"/>
          </a:xfrm>
        </p:spPr>
        <p:txBody>
          <a:bodyPr/>
          <a:lstStyle/>
          <a:p>
            <a:r>
              <a:rPr lang="en-US" b="1" dirty="0">
                <a:latin typeface="Comic Sans MS" panose="030F0702030302020204" pitchFamily="66" charset="0"/>
              </a:rPr>
              <a:t>Diary Writing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3762" y="1768507"/>
            <a:ext cx="2695238" cy="296190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97447" y="3672464"/>
            <a:ext cx="2695238" cy="296190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3762" y="6109243"/>
            <a:ext cx="2695238" cy="3123809"/>
          </a:xfrm>
          <a:prstGeom prst="rect">
            <a:avLst/>
          </a:prstGeom>
        </p:spPr>
      </p:pic>
      <p:sp>
        <p:nvSpPr>
          <p:cNvPr id="6" name="AutoShape 2"/>
          <p:cNvSpPr>
            <a:spLocks noChangeArrowheads="1"/>
          </p:cNvSpPr>
          <p:nvPr/>
        </p:nvSpPr>
        <p:spPr bwMode="auto">
          <a:xfrm rot="5400000">
            <a:off x="1547366" y="5083279"/>
            <a:ext cx="1255713" cy="673100"/>
          </a:xfrm>
          <a:prstGeom prst="rightArrow">
            <a:avLst>
              <a:gd name="adj1" fmla="val 50000"/>
              <a:gd name="adj2" fmla="val 46639"/>
            </a:avLst>
          </a:prstGeom>
          <a:solidFill>
            <a:srgbClr val="B4C967"/>
          </a:solidFill>
          <a:ln w="25400" algn="ctr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40920" y="5153416"/>
            <a:ext cx="971429" cy="40952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64113" y="4281780"/>
            <a:ext cx="1561905" cy="1542857"/>
          </a:xfrm>
          <a:prstGeom prst="rect">
            <a:avLst/>
          </a:prstGeom>
          <a:solidFill>
            <a:srgbClr val="7030A0"/>
          </a:solidFill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391A700-CF39-1024-8C9D-08948C314F2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658" y="1623734"/>
            <a:ext cx="673104" cy="82791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21EE872-C4CD-B32D-B176-DF1FE4EC5DB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12349" y="2907559"/>
            <a:ext cx="673104" cy="82791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89904112-10F4-5537-3C07-CC90E034B9D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488" y="6158939"/>
            <a:ext cx="609653" cy="749873"/>
          </a:xfrm>
          <a:prstGeom prst="rect">
            <a:avLst/>
          </a:prstGeom>
        </p:spPr>
      </p:pic>
      <p:sp>
        <p:nvSpPr>
          <p:cNvPr id="16" name="Oval 15">
            <a:extLst>
              <a:ext uri="{FF2B5EF4-FFF2-40B4-BE49-F238E27FC236}">
                <a16:creationId xmlns:a16="http://schemas.microsoft.com/office/drawing/2014/main" id="{000BAA71-0793-5A0C-0A2F-E727F88F8930}"/>
              </a:ext>
            </a:extLst>
          </p:cNvPr>
          <p:cNvSpPr/>
          <p:nvPr/>
        </p:nvSpPr>
        <p:spPr>
          <a:xfrm>
            <a:off x="3899318" y="6860667"/>
            <a:ext cx="929589" cy="79394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370BA6C4-AE40-F92D-AEE4-C67F57E0521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830450" y="6755705"/>
            <a:ext cx="1705213" cy="947870"/>
          </a:xfrm>
          <a:prstGeom prst="rect">
            <a:avLst/>
          </a:prstGeom>
        </p:spPr>
      </p:pic>
      <p:pic>
        <p:nvPicPr>
          <p:cNvPr id="3076" name="Picture 4" descr="I - Wiktionary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4215101" y="7046116"/>
            <a:ext cx="264634" cy="423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 Box 3"/>
          <p:cNvSpPr txBox="1">
            <a:spLocks noChangeArrowheads="1"/>
          </p:cNvSpPr>
          <p:nvPr/>
        </p:nvSpPr>
        <p:spPr bwMode="auto">
          <a:xfrm>
            <a:off x="5267247" y="7011958"/>
            <a:ext cx="1208253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3200" b="1" dirty="0">
                <a:solidFill>
                  <a:srgbClr val="000000"/>
                </a:solidFill>
                <a:latin typeface="Calibri" panose="020F0502020204030204" pitchFamily="34" charset="0"/>
              </a:rPr>
              <a:t>f</a:t>
            </a:r>
            <a:r>
              <a:rPr kumimoji="0" lang="en-US" altLang="en-US" sz="32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elt</a:t>
            </a:r>
            <a:endParaRPr kumimoji="0" lang="en-US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40A3B4C2-E270-8BCA-4838-FBF0A6F08DB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123790" y="7808537"/>
            <a:ext cx="2166587" cy="1311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57848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7873" y="502353"/>
            <a:ext cx="6142254" cy="1338973"/>
          </a:xfrm>
        </p:spPr>
        <p:txBody>
          <a:bodyPr/>
          <a:lstStyle/>
          <a:p>
            <a:r>
              <a:rPr lang="en-US" b="1" dirty="0">
                <a:latin typeface="Comic Sans MS" panose="030F0702030302020204" pitchFamily="66" charset="0"/>
              </a:rPr>
              <a:t>Diary Writing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1488" y="1841326"/>
            <a:ext cx="5915025" cy="7390356"/>
          </a:xfrm>
          <a:ln w="12700">
            <a:solidFill>
              <a:schemeClr val="tx1"/>
            </a:solidFill>
          </a:ln>
        </p:spPr>
        <p:txBody>
          <a:bodyPr>
            <a:normAutofit lnSpcReduction="10000"/>
          </a:bodyPr>
          <a:lstStyle/>
          <a:p>
            <a:endParaRPr lang="en-US" dirty="0"/>
          </a:p>
          <a:p>
            <a:pPr marL="0" indent="0" algn="ctr">
              <a:buNone/>
            </a:pPr>
            <a:r>
              <a:rPr lang="en-US" dirty="0"/>
              <a:t>This scaffold is designed to help students see how to lay out their written work.</a:t>
            </a:r>
          </a:p>
          <a:p>
            <a:endParaRPr lang="en-US" dirty="0"/>
          </a:p>
          <a:p>
            <a:r>
              <a:rPr lang="en-US" dirty="0"/>
              <a:t>This scaffold is on power point and can therefore be edited to meet your specific needs. You can easily import pictures e.g. a character photo. </a:t>
            </a:r>
          </a:p>
          <a:p>
            <a:r>
              <a:rPr lang="en-US" dirty="0"/>
              <a:t>You can use images from the story or draw your own story map. </a:t>
            </a:r>
          </a:p>
          <a:p>
            <a:r>
              <a:rPr lang="en-US" dirty="0"/>
              <a:t>Think how many sentences you want your student to write and set a target. Increase or decrease the number of items on the story map accordingly. Sentences are numbered in yellow. More than one sentence could be written for each box. </a:t>
            </a:r>
          </a:p>
          <a:p>
            <a:r>
              <a:rPr lang="en-US" dirty="0"/>
              <a:t>Opening sentences are very hard to compose. You may wish to provide this. Students can then get on with writing their ideas. </a:t>
            </a:r>
          </a:p>
          <a:p>
            <a:r>
              <a:rPr lang="en-US" dirty="0"/>
              <a:t>This scaffold is designed to be written on. For some students you may prefer to use it as a visual aid and allow students to write in their books. </a:t>
            </a:r>
          </a:p>
          <a:p>
            <a:r>
              <a:rPr lang="en-US" dirty="0"/>
              <a:t>You can make organizing writing into paragraphs more visually explicit by writing </a:t>
            </a:r>
            <a:r>
              <a:rPr lang="en-US" b="1" dirty="0">
                <a:solidFill>
                  <a:srgbClr val="7030A0"/>
                </a:solidFill>
              </a:rPr>
              <a:t>purple numbers </a:t>
            </a:r>
            <a:r>
              <a:rPr lang="en-US" dirty="0"/>
              <a:t>alongside their plan to indicate new </a:t>
            </a:r>
            <a:r>
              <a:rPr lang="en-US" b="1" dirty="0">
                <a:solidFill>
                  <a:srgbClr val="7030A0"/>
                </a:solidFill>
              </a:rPr>
              <a:t>paragraphs</a:t>
            </a:r>
            <a:r>
              <a:rPr lang="en-US" dirty="0"/>
              <a:t>. if this is a familiar routine they will quickly learn what is required. </a:t>
            </a:r>
          </a:p>
        </p:txBody>
      </p:sp>
    </p:spTree>
    <p:extLst>
      <p:ext uri="{BB962C8B-B14F-4D97-AF65-F5344CB8AC3E}">
        <p14:creationId xmlns:p14="http://schemas.microsoft.com/office/powerpoint/2010/main" val="21143997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4423510CEE0DB488363B665151A9ACA" ma:contentTypeVersion="21" ma:contentTypeDescription="Create a new document." ma:contentTypeScope="" ma:versionID="e35bac126a2bf845bde95c82488486bd">
  <xsd:schema xmlns:xsd="http://www.w3.org/2001/XMLSchema" xmlns:xs="http://www.w3.org/2001/XMLSchema" xmlns:p="http://schemas.microsoft.com/office/2006/metadata/properties" xmlns:ns1="http://schemas.microsoft.com/sharepoint/v3" xmlns:ns2="d23b241c-63dc-43a8-bc8b-d6f997f045cb" xmlns:ns3="3b1e97e7-b84c-4947-bf38-d0188202bf2b" targetNamespace="http://schemas.microsoft.com/office/2006/metadata/properties" ma:root="true" ma:fieldsID="6ef054ba2f8ee645b01eb7d26141b5eb" ns1:_="" ns2:_="" ns3:_="">
    <xsd:import namespace="http://schemas.microsoft.com/sharepoint/v3"/>
    <xsd:import namespace="d23b241c-63dc-43a8-bc8b-d6f997f045cb"/>
    <xsd:import namespace="3b1e97e7-b84c-4947-bf38-d0188202bf2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  <xsd:element ref="ns1:_ip_UnifiedCompliancePolicyProperties" minOccurs="0"/>
                <xsd:element ref="ns1:_ip_UnifiedCompliancePolicyUIAc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7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8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23b241c-63dc-43a8-bc8b-d6f997f045c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88069a26-d101-4685-9465-8c46b0abbd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b1e97e7-b84c-4947-bf38-d0188202bf2b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6a3f2fcd-5fb1-4f93-8f62-c111c67eeaf7}" ma:internalName="TaxCatchAll" ma:showField="CatchAllData" ma:web="3b1e97e7-b84c-4947-bf38-d0188202bf2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_ip_UnifiedCompliancePolicyProperties xmlns="http://schemas.microsoft.com/sharepoint/v3" xsi:nil="true"/>
    <lcf76f155ced4ddcb4097134ff3c332f xmlns="d23b241c-63dc-43a8-bc8b-d6f997f045cb">
      <Terms xmlns="http://schemas.microsoft.com/office/infopath/2007/PartnerControls"/>
    </lcf76f155ced4ddcb4097134ff3c332f>
    <TaxCatchAll xmlns="3b1e97e7-b84c-4947-bf38-d0188202bf2b" xsi:nil="true"/>
  </documentManagement>
</p:properties>
</file>

<file path=customXml/itemProps1.xml><?xml version="1.0" encoding="utf-8"?>
<ds:datastoreItem xmlns:ds="http://schemas.openxmlformats.org/officeDocument/2006/customXml" ds:itemID="{565ECFD9-6681-449C-9D0F-43408687315F}"/>
</file>

<file path=customXml/itemProps2.xml><?xml version="1.0" encoding="utf-8"?>
<ds:datastoreItem xmlns:ds="http://schemas.openxmlformats.org/officeDocument/2006/customXml" ds:itemID="{1C751FD1-62DA-4904-AD2F-3D618E5CE7DA}"/>
</file>

<file path=customXml/itemProps3.xml><?xml version="1.0" encoding="utf-8"?>
<ds:datastoreItem xmlns:ds="http://schemas.openxmlformats.org/officeDocument/2006/customXml" ds:itemID="{520FA703-2FC3-44BC-8462-4B8419B5E34A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201</TotalTime>
  <Words>294</Words>
  <Application>Microsoft Office PowerPoint</Application>
  <PresentationFormat>A4 Paper (210x297 mm)</PresentationFormat>
  <Paragraphs>105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Comic Sans MS</vt:lpstr>
      <vt:lpstr>Office Theme</vt:lpstr>
      <vt:lpstr>PowerPoint Presentation</vt:lpstr>
      <vt:lpstr>Diary Writing </vt:lpstr>
      <vt:lpstr>Diary Writing </vt:lpstr>
      <vt:lpstr>Diary Writing – Rose Blanche</vt:lpstr>
      <vt:lpstr>Diary Writing</vt:lpstr>
      <vt:lpstr>Diary Writing</vt:lpstr>
      <vt:lpstr>Diary Writing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Making a Reasoned Argument</dc:title>
  <dc:creator>Jane Palmer</dc:creator>
  <cp:lastModifiedBy>Jane Palmer</cp:lastModifiedBy>
  <cp:revision>14</cp:revision>
  <dcterms:created xsi:type="dcterms:W3CDTF">2022-11-10T08:45:45Z</dcterms:created>
  <dcterms:modified xsi:type="dcterms:W3CDTF">2026-07-08T11:41:28Z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0x010100D4423510CEE0DB488363B665151A9ACA</vt:lpwstr>
  </property>
</Properties>
</file>