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revisionInfo.xml" ContentType="application/vnd.ms-powerpoint.revisioninfo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6" r:id="rId3"/>
    <p:sldId id="257" r:id="rId4"/>
    <p:sldId id="258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B084B1-DE37-44EC-9B10-8F6370AD5782}" v="1" dt="2026-07-08T10:11:11.56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72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Relationship Id="rId14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undo custSel addSld modSld sldOrd">
      <pc:chgData name="Jane Palmer" userId="af2e83d3-1d66-41c9-a5ef-e92e86a018a5" providerId="ADAL" clId="{D7C39BE3-BFD6-4719-B8F5-7809A61A1445}" dt="2026-07-08T10:33:25.167" v="96" actId="20577"/>
      <pc:docMkLst>
        <pc:docMk/>
      </pc:docMkLst>
      <pc:sldChg chg="addSp modSp mod ord">
        <pc:chgData name="Jane Palmer" userId="af2e83d3-1d66-41c9-a5ef-e92e86a018a5" providerId="ADAL" clId="{D7C39BE3-BFD6-4719-B8F5-7809A61A1445}" dt="2026-07-08T10:32:18.791" v="12" actId="1076"/>
        <pc:sldMkLst>
          <pc:docMk/>
          <pc:sldMk cId="3800644609" sldId="256"/>
        </pc:sldMkLst>
        <pc:picChg chg="add mod">
          <ac:chgData name="Jane Palmer" userId="af2e83d3-1d66-41c9-a5ef-e92e86a018a5" providerId="ADAL" clId="{D7C39BE3-BFD6-4719-B8F5-7809A61A1445}" dt="2026-07-08T10:32:18.791" v="12" actId="1076"/>
          <ac:picMkLst>
            <pc:docMk/>
            <pc:sldMk cId="3800644609" sldId="256"/>
            <ac:picMk id="3" creationId="{20782E77-478D-7DE9-A7CF-21158F5BC55C}"/>
          </ac:picMkLst>
        </pc:picChg>
        <pc:picChg chg="mod">
          <ac:chgData name="Jane Palmer" userId="af2e83d3-1d66-41c9-a5ef-e92e86a018a5" providerId="ADAL" clId="{D7C39BE3-BFD6-4719-B8F5-7809A61A1445}" dt="2026-07-08T10:32:11.159" v="9" actId="1076"/>
          <ac:picMkLst>
            <pc:docMk/>
            <pc:sldMk cId="3800644609" sldId="256"/>
            <ac:picMk id="5" creationId="{3EDA4444-ADE9-B1D1-35E3-E428E941BD9C}"/>
          </ac:picMkLst>
        </pc:picChg>
      </pc:sldChg>
      <pc:sldChg chg="modSp add mod">
        <pc:chgData name="Jane Palmer" userId="af2e83d3-1d66-41c9-a5ef-e92e86a018a5" providerId="ADAL" clId="{D7C39BE3-BFD6-4719-B8F5-7809A61A1445}" dt="2026-07-08T10:33:25.167" v="96" actId="20577"/>
        <pc:sldMkLst>
          <pc:docMk/>
          <pc:sldMk cId="2541388305" sldId="259"/>
        </pc:sldMkLst>
        <pc:spChg chg="mod">
          <ac:chgData name="Jane Palmer" userId="af2e83d3-1d66-41c9-a5ef-e92e86a018a5" providerId="ADAL" clId="{D7C39BE3-BFD6-4719-B8F5-7809A61A1445}" dt="2026-07-08T10:33:00.568" v="39" actId="20577"/>
          <ac:spMkLst>
            <pc:docMk/>
            <pc:sldMk cId="2541388305" sldId="259"/>
            <ac:spMk id="2" creationId="{55357320-83DE-F543-543D-B1EFF059CA72}"/>
          </ac:spMkLst>
        </pc:spChg>
        <pc:spChg chg="mod">
          <ac:chgData name="Jane Palmer" userId="af2e83d3-1d66-41c9-a5ef-e92e86a018a5" providerId="ADAL" clId="{D7C39BE3-BFD6-4719-B8F5-7809A61A1445}" dt="2026-07-08T10:33:25.167" v="96" actId="20577"/>
          <ac:spMkLst>
            <pc:docMk/>
            <pc:sldMk cId="2541388305" sldId="259"/>
            <ac:spMk id="3" creationId="{3B57FF29-5F60-E548-049A-5CFFEEC1E19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4CC6CA-4CA3-ADCC-96E7-53CDF232B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A8DB333-45CC-2E8A-A05E-3AC905E50B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9A8F97-B8F2-9D30-251B-6F2E23987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8D1F9D-FC24-3403-AB48-12AB198B1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2E8542-C721-4709-D7A5-C7CB02783F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2231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566A6-C7F2-7FC0-75FF-95DB39E11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88E21-BD2D-C440-4689-8D9E0BF6BA3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FC90-DE91-D60B-F42B-B03AD5324D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1F5C42-F994-819E-EAEC-E15B4FE49F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D99849D-F385-9005-8A95-2E52DE9EF4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855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F9E9F-DE13-DE73-96E4-EED2324063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51613-C656-3465-AE08-363D2D03E6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A57164-BC05-851A-8A74-BB1B61869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0507BD-2763-C04A-2598-C89821108B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10C21-2F06-AF94-2BFE-CC04AB6903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2630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C2B94-05C6-94C0-D189-20B96F005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29370A-D9F4-E073-B01A-E7B467D393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7C3550-2EDB-65F1-4C57-34083476E33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C697D-EBF2-175A-5153-B4B953C89A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7573C8-C123-B5D3-6FCF-C91040C85D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4A0F58-C374-20DD-8DFC-BD3FD4E4BA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50261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5E8DB-6113-3EAC-849D-96D3EEF576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905078-8FD5-8FB3-A21A-85409374A8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7ECCAF-0B15-A9C6-57A2-88A2396C0A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301E74-DC41-49D7-4FBD-919A761BAF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FE8051-6A8C-5B69-0A7F-2641142781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D6BF64C-9533-EDF6-C943-8D560D487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9E4C92-68D6-F4F5-8E4C-721AF752F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33BF46-34FF-EC69-9A92-FCA831D42F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3732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027A3-A670-DA0B-DB16-E76E84AE7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0BFEA2-EC34-44A5-A8A4-5EB38818E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9CBEF08-03CE-882E-6500-B5B234B57C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24EAAAB-C055-D237-97D4-DAE8F72B51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2053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E049F21-4D89-EB0D-35B4-556D8F69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C5E897-2216-2142-25D6-26ACBA0F8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2A0AB0-A324-C758-A7EC-9A8B20AB10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28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9F58C-B173-5AFE-AE64-F1013174A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AD8BEF-E4C3-0EF6-4FF5-690DD48820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F378C30-18C0-48B4-C112-773CD0F57B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B83A539-3F24-E86D-E75E-A2A2D767C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469EFE-173D-4A67-49DF-89FDB8B1EA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1FA14A-5F8E-F1E7-6C43-346E566B4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6745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6EFD0-6308-A4DB-CADB-B58BA48F80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963FDDB-7EB8-B2C3-C240-B3C589E375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4E7CB2-13A2-75E8-2FD5-943948086C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0CBD4FD-1821-3C89-B7AB-1742F0D9D3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C3CF66-A7E8-CA94-4BA1-A3EC645726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9AC924-CD11-DD1B-3477-64C2D2251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016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664A29-C01D-FF47-EC12-475752888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750764-5D14-5D1B-E626-56DDE6BA54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C5D589-DFF1-C9A7-8E36-0C5E97379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D9B349-01E8-B385-32FD-367EB45D2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975D8-086C-A947-B659-B7D8435235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5314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6BE4E48-7DF3-034A-CAB7-45390C356B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FDFE06-3681-885D-7FF1-6724C2D85F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0DACDD-E994-C123-345F-B4792541F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E343A1-BD37-FAF6-C476-8E9047B14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18F261-3D76-E1C7-AD0D-B707352FD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6628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C56B6AB-3C79-9E38-7439-3045919AE29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668" y="2235200"/>
            <a:ext cx="9144000" cy="2387600"/>
          </a:xfrm>
        </p:spPr>
        <p:txBody>
          <a:bodyPr anchor="b"/>
          <a:lstStyle>
            <a:lvl1pPr algn="l">
              <a:defRPr sz="6000" b="1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54B508CC-1A97-9D90-9839-8145E7D7E9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2668" y="4905376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  <a:latin typeface="Noto Sans SemiBold" panose="020B0502040504020204" pitchFamily="34" charset="0"/>
                <a:ea typeface="Noto Sans SemiBold" panose="020B0502040504020204" pitchFamily="34" charset="0"/>
                <a:cs typeface="Noto Sans SemiBold" panose="020B0502040504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E10AE9F-ECE0-5339-F2BD-37F1E810A9B8}"/>
              </a:ext>
            </a:extLst>
          </p:cNvPr>
          <p:cNvCxnSpPr>
            <a:cxnSpLocks/>
          </p:cNvCxnSpPr>
          <p:nvPr userDrawn="1"/>
        </p:nvCxnSpPr>
        <p:spPr>
          <a:xfrm>
            <a:off x="272668" y="4739563"/>
            <a:ext cx="9144000" cy="0"/>
          </a:xfrm>
          <a:prstGeom prst="line">
            <a:avLst/>
          </a:prstGeom>
          <a:ln w="28575">
            <a:solidFill>
              <a:schemeClr val="accent1"/>
            </a:solidFill>
            <a:prstDash val="sys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A black and white logo&#10;&#10;Description automatically generated">
            <a:extLst>
              <a:ext uri="{FF2B5EF4-FFF2-40B4-BE49-F238E27FC236}">
                <a16:creationId xmlns:a16="http://schemas.microsoft.com/office/drawing/2014/main" id="{11D7280F-8C2B-6332-65AE-2E3505D6C79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24" y="394922"/>
            <a:ext cx="3119755" cy="150138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068C543-18FE-9E40-AF14-8A85A3C8AADE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3524" y="296863"/>
            <a:ext cx="3540379" cy="1699382"/>
          </a:xfrm>
          <a:prstGeom prst="rect">
            <a:avLst/>
          </a:prstGeom>
        </p:spPr>
      </p:pic>
      <p:pic>
        <p:nvPicPr>
          <p:cNvPr id="12" name="Picture 11" descr="A logo with a black background&#10;&#10;Description automatically generated">
            <a:extLst>
              <a:ext uri="{FF2B5EF4-FFF2-40B4-BE49-F238E27FC236}">
                <a16:creationId xmlns:a16="http://schemas.microsoft.com/office/drawing/2014/main" id="{D3036724-0976-E548-B159-9093D275E201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5698" y="0"/>
            <a:ext cx="2794635" cy="698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15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0C0159-760A-39B4-5E8E-3702AB14ED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D7584-37BC-03EC-5B2D-27A4F7A9A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A61FF-F0A4-BD78-DD69-A1A60E56FA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960A4AD-5476-43BF-938E-D4B4849504E6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57584-9879-4F2F-DDA0-CC3B150E9D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33590C-8BF5-5BFA-8B6A-51450DF6BD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D80DFE7-990B-4195-A32A-63CA0E2709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6638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357320-83DE-F543-543D-B1EFF059CA7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SRS Outreach Responding to a Text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57FF29-5F60-E548-049A-5CFFEEC1E19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8800" dirty="0"/>
              <a:t>Understanding Themes</a:t>
            </a:r>
          </a:p>
          <a:p>
            <a:r>
              <a:rPr lang="en-US" sz="2000" dirty="0"/>
              <a:t>Resources can be cut and pasted from this pack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13883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EDA4444-ADE9-B1D1-35E3-E428E941BD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156" y="518822"/>
            <a:ext cx="3630035" cy="24430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9AC728-BEF0-C6F7-D01D-BE557FB923C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2624" y="1740358"/>
            <a:ext cx="3001037" cy="39673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C06300-DCA8-7845-641A-18707FA200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8532" y="1603999"/>
            <a:ext cx="3593908" cy="436845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0782E77-478D-7DE9-A7CF-21158F5BC5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09999" y="2961893"/>
            <a:ext cx="2891887" cy="356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6446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C6EFEEF-EED8-135A-A419-2E2BB334FA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818" y="1726769"/>
            <a:ext cx="3840163" cy="25839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794ABA2-AD7E-4509-B8A1-43FBE25AEC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0226" y="1218913"/>
            <a:ext cx="6315956" cy="411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154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8EB8E36-75FB-4D89-EAE6-5083EA27E2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2271212"/>
              </p:ext>
            </p:extLst>
          </p:nvPr>
        </p:nvGraphicFramePr>
        <p:xfrm>
          <a:off x="1048775" y="294968"/>
          <a:ext cx="10179664" cy="5791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4838">
                  <a:extLst>
                    <a:ext uri="{9D8B030D-6E8A-4147-A177-3AD203B41FA5}">
                      <a16:colId xmlns:a16="http://schemas.microsoft.com/office/drawing/2014/main" val="3284411574"/>
                    </a:ext>
                  </a:extLst>
                </a:gridCol>
                <a:gridCol w="6164826">
                  <a:extLst>
                    <a:ext uri="{9D8B030D-6E8A-4147-A177-3AD203B41FA5}">
                      <a16:colId xmlns:a16="http://schemas.microsoft.com/office/drawing/2014/main" val="2294123037"/>
                    </a:ext>
                  </a:extLst>
                </a:gridCol>
              </a:tblGrid>
              <a:tr h="1529461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434200"/>
                  </a:ext>
                </a:extLst>
              </a:tr>
              <a:tr h="1065435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7853934"/>
                  </a:ext>
                </a:extLst>
              </a:tr>
              <a:tr h="1065435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1763266"/>
                  </a:ext>
                </a:extLst>
              </a:tr>
              <a:tr h="1065435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7770641"/>
                  </a:ext>
                </a:extLst>
              </a:tr>
              <a:tr h="1065435">
                <a:tc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6149807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DB0B1FB6-8CD1-EA20-4D0C-B5D664D89D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495" y="426383"/>
            <a:ext cx="1999065" cy="134540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F40284-4E9F-D470-8E71-FD4D089AE427}"/>
              </a:ext>
            </a:extLst>
          </p:cNvPr>
          <p:cNvSpPr txBox="1"/>
          <p:nvPr/>
        </p:nvSpPr>
        <p:spPr>
          <a:xfrm>
            <a:off x="5250426" y="619432"/>
            <a:ext cx="56142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Evidence in the story</a:t>
            </a:r>
          </a:p>
        </p:txBody>
      </p:sp>
    </p:spTree>
    <p:extLst>
      <p:ext uri="{BB962C8B-B14F-4D97-AF65-F5344CB8AC3E}">
        <p14:creationId xmlns:p14="http://schemas.microsoft.com/office/powerpoint/2010/main" val="35228104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20381361-E3C8-4A7D-841F-0C46F46ED033}"/>
</file>

<file path=customXml/itemProps2.xml><?xml version="1.0" encoding="utf-8"?>
<ds:datastoreItem xmlns:ds="http://schemas.openxmlformats.org/officeDocument/2006/customXml" ds:itemID="{7484DD5E-9298-40C4-BB7E-79DE91265EED}"/>
</file>

<file path=customXml/itemProps3.xml><?xml version="1.0" encoding="utf-8"?>
<ds:datastoreItem xmlns:ds="http://schemas.openxmlformats.org/officeDocument/2006/customXml" ds:itemID="{F62A6414-7DBF-4E93-8D9A-58A89E2011D8}"/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21</Words>
  <Application>Microsoft Office PowerPoint</Application>
  <PresentationFormat>Widescreen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Calibri</vt:lpstr>
      <vt:lpstr>Noto Sans SemiBold</vt:lpstr>
      <vt:lpstr>Office Theme</vt:lpstr>
      <vt:lpstr>SRS Outreach Responding to a Text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 Palmer</dc:creator>
  <cp:lastModifiedBy>Jane Palmer</cp:lastModifiedBy>
  <cp:revision>1</cp:revision>
  <dcterms:created xsi:type="dcterms:W3CDTF">2025-05-25T09:21:29Z</dcterms:created>
  <dcterms:modified xsi:type="dcterms:W3CDTF">2026-07-08T10:33:30Z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