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404" r:id="rId5"/>
    <p:sldId id="388" r:id="rId6"/>
    <p:sldId id="394" r:id="rId7"/>
    <p:sldId id="395" r:id="rId8"/>
    <p:sldId id="396" r:id="rId9"/>
    <p:sldId id="398" r:id="rId10"/>
    <p:sldId id="260" r:id="rId11"/>
    <p:sldId id="390" r:id="rId12"/>
    <p:sldId id="391" r:id="rId13"/>
    <p:sldId id="392" r:id="rId14"/>
    <p:sldId id="26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060936-6049-4338-A1E1-DFC92FFAF077}" v="1" dt="2026-03-10T08:02:47.6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7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custSel addSld delSld modSld">
      <pc:chgData name="Jane Palmer" userId="af2e83d3-1d66-41c9-a5ef-e92e86a018a5" providerId="ADAL" clId="{D7C39BE3-BFD6-4719-B8F5-7809A61A1445}" dt="2026-03-10T08:27:46.614" v="36" actId="2696"/>
      <pc:docMkLst>
        <pc:docMk/>
      </pc:docMkLst>
      <pc:sldChg chg="del">
        <pc:chgData name="Jane Palmer" userId="af2e83d3-1d66-41c9-a5ef-e92e86a018a5" providerId="ADAL" clId="{D7C39BE3-BFD6-4719-B8F5-7809A61A1445}" dt="2026-03-10T08:02:54.747" v="1" actId="2696"/>
        <pc:sldMkLst>
          <pc:docMk/>
          <pc:sldMk cId="1194163830" sldId="256"/>
        </pc:sldMkLst>
      </pc:sldChg>
      <pc:sldChg chg="del">
        <pc:chgData name="Jane Palmer" userId="af2e83d3-1d66-41c9-a5ef-e92e86a018a5" providerId="ADAL" clId="{D7C39BE3-BFD6-4719-B8F5-7809A61A1445}" dt="2026-03-10T08:26:54.396" v="30" actId="47"/>
        <pc:sldMkLst>
          <pc:docMk/>
          <pc:sldMk cId="540037642" sldId="257"/>
        </pc:sldMkLst>
      </pc:sldChg>
      <pc:sldChg chg="del">
        <pc:chgData name="Jane Palmer" userId="af2e83d3-1d66-41c9-a5ef-e92e86a018a5" providerId="ADAL" clId="{D7C39BE3-BFD6-4719-B8F5-7809A61A1445}" dt="2026-03-10T08:27:04.931" v="31" actId="47"/>
        <pc:sldMkLst>
          <pc:docMk/>
          <pc:sldMk cId="2412593467" sldId="259"/>
        </pc:sldMkLst>
      </pc:sldChg>
      <pc:sldChg chg="del">
        <pc:chgData name="Jane Palmer" userId="af2e83d3-1d66-41c9-a5ef-e92e86a018a5" providerId="ADAL" clId="{D7C39BE3-BFD6-4719-B8F5-7809A61A1445}" dt="2026-03-10T08:27:38.023" v="34" actId="47"/>
        <pc:sldMkLst>
          <pc:docMk/>
          <pc:sldMk cId="1595513295" sldId="262"/>
        </pc:sldMkLst>
      </pc:sldChg>
      <pc:sldChg chg="del">
        <pc:chgData name="Jane Palmer" userId="af2e83d3-1d66-41c9-a5ef-e92e86a018a5" providerId="ADAL" clId="{D7C39BE3-BFD6-4719-B8F5-7809A61A1445}" dt="2026-03-10T08:27:42.248" v="35" actId="2696"/>
        <pc:sldMkLst>
          <pc:docMk/>
          <pc:sldMk cId="4191277921" sldId="264"/>
        </pc:sldMkLst>
      </pc:sldChg>
      <pc:sldChg chg="del">
        <pc:chgData name="Jane Palmer" userId="af2e83d3-1d66-41c9-a5ef-e92e86a018a5" providerId="ADAL" clId="{D7C39BE3-BFD6-4719-B8F5-7809A61A1445}" dt="2026-03-10T08:26:54.396" v="30" actId="47"/>
        <pc:sldMkLst>
          <pc:docMk/>
          <pc:sldMk cId="3405336043" sldId="265"/>
        </pc:sldMkLst>
      </pc:sldChg>
      <pc:sldChg chg="del">
        <pc:chgData name="Jane Palmer" userId="af2e83d3-1d66-41c9-a5ef-e92e86a018a5" providerId="ADAL" clId="{D7C39BE3-BFD6-4719-B8F5-7809A61A1445}" dt="2026-03-10T08:27:04.931" v="31" actId="47"/>
        <pc:sldMkLst>
          <pc:docMk/>
          <pc:sldMk cId="4107538570" sldId="266"/>
        </pc:sldMkLst>
      </pc:sldChg>
      <pc:sldChg chg="del">
        <pc:chgData name="Jane Palmer" userId="af2e83d3-1d66-41c9-a5ef-e92e86a018a5" providerId="ADAL" clId="{D7C39BE3-BFD6-4719-B8F5-7809A61A1445}" dt="2026-03-10T08:26:54.396" v="30" actId="47"/>
        <pc:sldMkLst>
          <pc:docMk/>
          <pc:sldMk cId="425160061" sldId="267"/>
        </pc:sldMkLst>
      </pc:sldChg>
      <pc:sldChg chg="del">
        <pc:chgData name="Jane Palmer" userId="af2e83d3-1d66-41c9-a5ef-e92e86a018a5" providerId="ADAL" clId="{D7C39BE3-BFD6-4719-B8F5-7809A61A1445}" dt="2026-03-10T08:27:04.931" v="31" actId="47"/>
        <pc:sldMkLst>
          <pc:docMk/>
          <pc:sldMk cId="1289823926" sldId="282"/>
        </pc:sldMkLst>
      </pc:sldChg>
      <pc:sldChg chg="del">
        <pc:chgData name="Jane Palmer" userId="af2e83d3-1d66-41c9-a5ef-e92e86a018a5" providerId="ADAL" clId="{D7C39BE3-BFD6-4719-B8F5-7809A61A1445}" dt="2026-03-10T08:27:09.358" v="32" actId="47"/>
        <pc:sldMkLst>
          <pc:docMk/>
          <pc:sldMk cId="138410737" sldId="283"/>
        </pc:sldMkLst>
      </pc:sldChg>
      <pc:sldChg chg="del">
        <pc:chgData name="Jane Palmer" userId="af2e83d3-1d66-41c9-a5ef-e92e86a018a5" providerId="ADAL" clId="{D7C39BE3-BFD6-4719-B8F5-7809A61A1445}" dt="2026-03-10T08:27:04.931" v="31" actId="47"/>
        <pc:sldMkLst>
          <pc:docMk/>
          <pc:sldMk cId="646024727" sldId="284"/>
        </pc:sldMkLst>
      </pc:sldChg>
      <pc:sldChg chg="del">
        <pc:chgData name="Jane Palmer" userId="af2e83d3-1d66-41c9-a5ef-e92e86a018a5" providerId="ADAL" clId="{D7C39BE3-BFD6-4719-B8F5-7809A61A1445}" dt="2026-03-10T08:27:04.931" v="31" actId="47"/>
        <pc:sldMkLst>
          <pc:docMk/>
          <pc:sldMk cId="446777605" sldId="285"/>
        </pc:sldMkLst>
      </pc:sldChg>
      <pc:sldChg chg="del">
        <pc:chgData name="Jane Palmer" userId="af2e83d3-1d66-41c9-a5ef-e92e86a018a5" providerId="ADAL" clId="{D7C39BE3-BFD6-4719-B8F5-7809A61A1445}" dt="2026-03-10T08:26:54.396" v="30" actId="47"/>
        <pc:sldMkLst>
          <pc:docMk/>
          <pc:sldMk cId="3173773814" sldId="286"/>
        </pc:sldMkLst>
      </pc:sldChg>
      <pc:sldChg chg="del">
        <pc:chgData name="Jane Palmer" userId="af2e83d3-1d66-41c9-a5ef-e92e86a018a5" providerId="ADAL" clId="{D7C39BE3-BFD6-4719-B8F5-7809A61A1445}" dt="2026-03-10T08:27:46.614" v="36" actId="2696"/>
        <pc:sldMkLst>
          <pc:docMk/>
          <pc:sldMk cId="2646623940" sldId="386"/>
        </pc:sldMkLst>
      </pc:sldChg>
      <pc:sldChg chg="del">
        <pc:chgData name="Jane Palmer" userId="af2e83d3-1d66-41c9-a5ef-e92e86a018a5" providerId="ADAL" clId="{D7C39BE3-BFD6-4719-B8F5-7809A61A1445}" dt="2026-03-10T08:27:29.502" v="33" actId="47"/>
        <pc:sldMkLst>
          <pc:docMk/>
          <pc:sldMk cId="110847044" sldId="393"/>
        </pc:sldMkLst>
      </pc:sldChg>
      <pc:sldChg chg="del">
        <pc:chgData name="Jane Palmer" userId="af2e83d3-1d66-41c9-a5ef-e92e86a018a5" providerId="ADAL" clId="{D7C39BE3-BFD6-4719-B8F5-7809A61A1445}" dt="2026-03-10T08:27:29.502" v="33" actId="47"/>
        <pc:sldMkLst>
          <pc:docMk/>
          <pc:sldMk cId="2926697354" sldId="399"/>
        </pc:sldMkLst>
      </pc:sldChg>
      <pc:sldChg chg="del">
        <pc:chgData name="Jane Palmer" userId="af2e83d3-1d66-41c9-a5ef-e92e86a018a5" providerId="ADAL" clId="{D7C39BE3-BFD6-4719-B8F5-7809A61A1445}" dt="2026-03-10T08:27:29.502" v="33" actId="47"/>
        <pc:sldMkLst>
          <pc:docMk/>
          <pc:sldMk cId="2004699076" sldId="400"/>
        </pc:sldMkLst>
      </pc:sldChg>
      <pc:sldChg chg="del">
        <pc:chgData name="Jane Palmer" userId="af2e83d3-1d66-41c9-a5ef-e92e86a018a5" providerId="ADAL" clId="{D7C39BE3-BFD6-4719-B8F5-7809A61A1445}" dt="2026-03-10T08:27:29.502" v="33" actId="47"/>
        <pc:sldMkLst>
          <pc:docMk/>
          <pc:sldMk cId="2175046539" sldId="401"/>
        </pc:sldMkLst>
      </pc:sldChg>
      <pc:sldChg chg="del">
        <pc:chgData name="Jane Palmer" userId="af2e83d3-1d66-41c9-a5ef-e92e86a018a5" providerId="ADAL" clId="{D7C39BE3-BFD6-4719-B8F5-7809A61A1445}" dt="2026-03-10T08:27:29.502" v="33" actId="47"/>
        <pc:sldMkLst>
          <pc:docMk/>
          <pc:sldMk cId="468782809" sldId="402"/>
        </pc:sldMkLst>
      </pc:sldChg>
      <pc:sldChg chg="del">
        <pc:chgData name="Jane Palmer" userId="af2e83d3-1d66-41c9-a5ef-e92e86a018a5" providerId="ADAL" clId="{D7C39BE3-BFD6-4719-B8F5-7809A61A1445}" dt="2026-03-10T08:27:29.502" v="33" actId="47"/>
        <pc:sldMkLst>
          <pc:docMk/>
          <pc:sldMk cId="4096610237" sldId="403"/>
        </pc:sldMkLst>
      </pc:sldChg>
      <pc:sldChg chg="modSp add mod">
        <pc:chgData name="Jane Palmer" userId="af2e83d3-1d66-41c9-a5ef-e92e86a018a5" providerId="ADAL" clId="{D7C39BE3-BFD6-4719-B8F5-7809A61A1445}" dt="2026-03-10T08:04:05.298" v="29" actId="27636"/>
        <pc:sldMkLst>
          <pc:docMk/>
          <pc:sldMk cId="2541388305" sldId="404"/>
        </pc:sldMkLst>
        <pc:spChg chg="mod">
          <ac:chgData name="Jane Palmer" userId="af2e83d3-1d66-41c9-a5ef-e92e86a018a5" providerId="ADAL" clId="{D7C39BE3-BFD6-4719-B8F5-7809A61A1445}" dt="2026-03-10T08:04:05.298" v="29" actId="27636"/>
          <ac:spMkLst>
            <pc:docMk/>
            <pc:sldMk cId="2541388305" sldId="404"/>
            <ac:spMk id="3" creationId="{3B57FF29-5F60-E548-049A-5CFFEEC1E19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3678E-B0F7-7785-4A5F-2256E5877A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727736-271E-B128-C8BB-E110896D55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9E6A47-6E8B-876D-F333-729E2559F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D5F84-D94D-2906-9D6E-D99AC1B20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6D6CB-727D-A17A-E998-C46CA4A12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112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A2F88-A7C7-9801-0DF0-A85031E83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A19B5-0430-07B5-05EA-65E9EFE944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E7C03B-BA08-99D9-87BD-7C8955244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3EBC1-5627-5240-FBCE-8D336FD71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A0529C-E560-A4CB-037E-D704E4343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014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ED3BB-F793-0505-DBA0-6C45CEDE6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6838E0-08BE-0084-EC0C-6D0E5E04F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1304C-7EEE-3399-5085-3289A9C7C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8709F-E4F1-8FFE-936A-B769B83AD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3F1331-90A5-E0ED-5F44-7D3926177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5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CF8E2-004E-343D-203F-E58FA5AA5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7DD7D-C128-F156-5607-80EBA09844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881878-E8B9-5FC6-8C21-B95D4ABC0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2B253-3209-5DC1-1D2F-8D735DF17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D7530-B27D-087B-5ABC-91EF1B359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CB63C6-4E97-934C-6980-047D1D6B5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48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1A544-806A-2948-90D2-6AD4FED8F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6CC2AB-C715-3E61-D9B1-A39ADB5A7F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D646B0-2D0E-A319-BB08-A2E5D8FF2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032332-51B9-AB3A-FB0A-7E958AA5C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11D1F4-BB52-DEB3-0789-B8B70C72B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EFC41F-93BB-2B8C-FAFA-2C5D09AC7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D989F0-B731-8D2F-F8F2-B9383DEA6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EA383F-E4E6-6EB5-5983-082B9ABE9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63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37E47-F0E2-7411-F9EE-C16908DAB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F445F7-D6AD-13B7-F189-48513F0FA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CF2CAE-4498-B1E4-CD86-8EAD0BCF4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143DB3-978A-E7BA-9677-76780004B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7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D9D41F-199B-B704-618F-80ED19819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AA8E0A-6241-8E85-A4D1-35EA04CB4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D5F83-EAFB-DD8F-7D65-29923EEA7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99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B0454-3577-4166-74C5-6D6CFAE2B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A2F18-CA93-0B64-211B-4AB298D26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19CB43-7800-4502-F87A-AD7E73DA42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F3F6DD-478A-23E5-004A-3F7DD868C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0CBCD5-7F16-C726-3EDF-3EFB3349A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CAEC6C-3534-98A1-6459-B7077410F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045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29292-9FEC-E2F2-BEFC-32D4D34BF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C760A2-2B0E-8C34-DCE4-6238A8230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C65CD-F4B6-D036-AB11-745051778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ED314D-AC6D-B487-D228-62CB3D833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4039B-9FEA-E84F-8882-B30606B77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C82830-B8AF-A236-3F53-F82B40C27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191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B8012-907B-6554-8FA8-61E8C6828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1D1A81-497D-9A25-66BD-530327258D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61635-256E-A766-4472-82BF1C9BD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46D79-44FD-3BB1-D842-9F5C389DE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038BDE-F680-FB1B-A4E9-E1F14EF5A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0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FB8F16-04CC-94C3-0E80-97D84AD22B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F5FDFB-23ED-34E5-F523-9044E1ECF6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3350-8CCE-E9E6-5C3B-670933029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2A339-DEE2-F831-2FF3-CFCF1568F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0120F-E297-764B-B98D-64AAA3EE8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58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C56B6AB-3C79-9E38-7439-3045919AE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68" y="2235200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4B508CC-1A97-9D90-9839-8145E7D7E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668" y="4905376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10AE9F-ECE0-5339-F2BD-37F1E810A9B8}"/>
              </a:ext>
            </a:extLst>
          </p:cNvPr>
          <p:cNvCxnSpPr>
            <a:cxnSpLocks/>
          </p:cNvCxnSpPr>
          <p:nvPr userDrawn="1"/>
        </p:nvCxnSpPr>
        <p:spPr>
          <a:xfrm>
            <a:off x="272668" y="4739563"/>
            <a:ext cx="9144000" cy="0"/>
          </a:xfrm>
          <a:prstGeom prst="line">
            <a:avLst/>
          </a:prstGeom>
          <a:ln w="28575">
            <a:solidFill>
              <a:schemeClr val="accent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logo&#10;&#10;Description automatically generated">
            <a:extLst>
              <a:ext uri="{FF2B5EF4-FFF2-40B4-BE49-F238E27FC236}">
                <a16:creationId xmlns:a16="http://schemas.microsoft.com/office/drawing/2014/main" id="{11D7280F-8C2B-6332-65AE-2E3505D6C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" y="394922"/>
            <a:ext cx="3119755" cy="150138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068C543-18FE-9E40-AF14-8A85A3C8AAD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3524" y="296863"/>
            <a:ext cx="3540379" cy="1699382"/>
          </a:xfrm>
          <a:prstGeom prst="rect">
            <a:avLst/>
          </a:prstGeom>
        </p:spPr>
      </p:pic>
      <p:pic>
        <p:nvPicPr>
          <p:cNvPr id="12" name="Picture 11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D3036724-0976-E548-B159-9093D275E20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98" y="0"/>
            <a:ext cx="2794635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371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80DF32-DED8-D140-B0EB-8695C3EED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3CDB14-062A-E941-DAF9-34D8A4935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E0ED1C-9A33-51F5-2621-5CE25BA4B6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430C65A-F197-424F-B7A1-E533604691B7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79739-958F-3246-1709-F1A5B09793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37FCB-35FC-C52A-C46E-A3CFF5B063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ADAF08-8CB7-4B87-9B0A-2B91578AAA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079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57320-83DE-F543-543D-B1EFF059C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SRS Outreach Resource Pack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7FF29-5F60-E548-049A-5CFFEEC1E1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8800" dirty="0" err="1"/>
              <a:t>Maths</a:t>
            </a:r>
            <a:r>
              <a:rPr lang="en-US" sz="8800" dirty="0"/>
              <a:t>: Early Vocabulary</a:t>
            </a:r>
          </a:p>
        </p:txBody>
      </p:sp>
    </p:spTree>
    <p:extLst>
      <p:ext uri="{BB962C8B-B14F-4D97-AF65-F5344CB8AC3E}">
        <p14:creationId xmlns:p14="http://schemas.microsoft.com/office/powerpoint/2010/main" val="254138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76F4A-D1C5-650E-83FF-9B641845B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matching and naming - Numbers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DE598-B3B3-4370-B094-2C09FBE594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2923" y="1978025"/>
            <a:ext cx="509065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sequence: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Hold number card student names (or repeats)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Student places card matching the numerals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Count from 1 in sequence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When secure try sequencing on a blank number line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3B9AEF4-66D7-28F5-70C8-87602272510D}"/>
              </a:ext>
            </a:extLst>
          </p:cNvPr>
          <p:cNvSpPr txBox="1">
            <a:spLocks/>
          </p:cNvSpPr>
          <p:nvPr/>
        </p:nvSpPr>
        <p:spPr>
          <a:xfrm>
            <a:off x="990600" y="1978025"/>
            <a:ext cx="5090652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When teaching </a:t>
            </a:r>
            <a:r>
              <a:rPr lang="en-US" b="1" dirty="0"/>
              <a:t>sequences</a:t>
            </a:r>
            <a:r>
              <a:rPr lang="en-US" dirty="0"/>
              <a:t> matching is the most accessible way to begin.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Clearly name each item as it is matched.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This will need frequent repetition gradually fade the amount of support a student needs.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89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6E8F27-7F0B-3BC0-F85E-A167C6BE1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902" y="178502"/>
            <a:ext cx="10009240" cy="650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016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FFFA48-F84C-D999-1DD5-D1695BD8F3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877" y="389622"/>
            <a:ext cx="9144001" cy="607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43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27CE3F-5FED-C714-EB40-578310552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045" y="297634"/>
            <a:ext cx="9532044" cy="626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076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8CEB01-D74A-415A-0C38-994A85421E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187" y="370455"/>
            <a:ext cx="9456173" cy="6117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94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53BFC4-3DFD-B6D1-D6BB-8F2B34A2A5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6611928-DE05-0608-29E8-0D1B902DC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882" y="220353"/>
            <a:ext cx="10515600" cy="824578"/>
          </a:xfrm>
        </p:spPr>
        <p:txBody>
          <a:bodyPr/>
          <a:lstStyle/>
          <a:p>
            <a:r>
              <a:rPr lang="en-US" dirty="0"/>
              <a:t>1:1 Correspondence and </a:t>
            </a:r>
            <a:r>
              <a:rPr lang="en-US" dirty="0" err="1"/>
              <a:t>generalisation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6CD261-99DF-6030-7E48-896C785C7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534" y="6176963"/>
            <a:ext cx="1134474" cy="49854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3D16743-E4CE-7E53-F6B6-BC9123412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451" y="1789094"/>
            <a:ext cx="3512349" cy="23594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7AE9AB-958E-9AEB-744D-93B4BED3C2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1540" y="1789094"/>
            <a:ext cx="3437071" cy="20020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B41FC8-68DF-DC80-2732-E64C28EA6A45}"/>
              </a:ext>
            </a:extLst>
          </p:cNvPr>
          <p:cNvSpPr txBox="1"/>
          <p:nvPr/>
        </p:nvSpPr>
        <p:spPr>
          <a:xfrm>
            <a:off x="1236632" y="4286864"/>
            <a:ext cx="36401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Have a weekly 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Make a simple number display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Engage with this daily e.g. remove and re-Velcro saying     “3 snickers” </a:t>
            </a:r>
            <a:r>
              <a:rPr lang="en-US" dirty="0" err="1"/>
              <a:t>etc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Change items to help </a:t>
            </a:r>
            <a:r>
              <a:rPr lang="en-US" dirty="0" err="1"/>
              <a:t>generalisation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3A3E9C-F77C-4EE7-3A75-751E86E02993}"/>
              </a:ext>
            </a:extLst>
          </p:cNvPr>
          <p:cNvSpPr txBox="1"/>
          <p:nvPr/>
        </p:nvSpPr>
        <p:spPr>
          <a:xfrm>
            <a:off x="6318443" y="4286864"/>
            <a:ext cx="36401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range of 1:1 correspondence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Change weekly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Get ideas and resources from early years</a:t>
            </a:r>
          </a:p>
        </p:txBody>
      </p:sp>
    </p:spTree>
    <p:extLst>
      <p:ext uri="{BB962C8B-B14F-4D97-AF65-F5344CB8AC3E}">
        <p14:creationId xmlns:p14="http://schemas.microsoft.com/office/powerpoint/2010/main" val="2027681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89327-DC1B-B34F-393F-B7471CA6DD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82A1F-9A16-B546-FEDD-094D52D3C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to One Correspondence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293BC-E06B-AE73-714E-C8C1ABD945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403" y="1825625"/>
            <a:ext cx="10803194" cy="4351338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dirty="0"/>
              <a:t>Make copies of the following slides change numbers according to need.</a:t>
            </a:r>
          </a:p>
          <a:p>
            <a:endParaRPr lang="en-US" dirty="0"/>
          </a:p>
          <a:p>
            <a:r>
              <a:rPr lang="en-US" dirty="0"/>
              <a:t>Have students place the required number of items on the sheet.</a:t>
            </a:r>
          </a:p>
          <a:p>
            <a:endParaRPr lang="en-US" dirty="0"/>
          </a:p>
          <a:p>
            <a:r>
              <a:rPr lang="en-US" dirty="0"/>
              <a:t>Vary the items you use weekly(?) – buttons, counters trains </a:t>
            </a:r>
            <a:r>
              <a:rPr lang="en-US" dirty="0" err="1"/>
              <a:t>etc</a:t>
            </a:r>
            <a:r>
              <a:rPr lang="en-US" dirty="0"/>
              <a:t> etc.</a:t>
            </a:r>
          </a:p>
          <a:p>
            <a:endParaRPr lang="en-US" dirty="0"/>
          </a:p>
          <a:p>
            <a:r>
              <a:rPr lang="en-US" dirty="0"/>
              <a:t>Count out loud / have them count out loud as items are placed on the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2200" dirty="0"/>
              <a:t>(NB. laminating allows you to build a bank of reuseable resources)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922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5FBBB16-1C1A-E04A-3485-12A24C29A5A2}"/>
              </a:ext>
            </a:extLst>
          </p:cNvPr>
          <p:cNvSpPr txBox="1"/>
          <p:nvPr/>
        </p:nvSpPr>
        <p:spPr>
          <a:xfrm>
            <a:off x="334297" y="462116"/>
            <a:ext cx="3126658" cy="58305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90797E-23CD-BC4B-1E70-770EAFFFF689}"/>
              </a:ext>
            </a:extLst>
          </p:cNvPr>
          <p:cNvSpPr txBox="1"/>
          <p:nvPr/>
        </p:nvSpPr>
        <p:spPr>
          <a:xfrm>
            <a:off x="3613355" y="447368"/>
            <a:ext cx="8096864" cy="58305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45CD09-6988-FE86-CC14-A27421AD4F57}"/>
              </a:ext>
            </a:extLst>
          </p:cNvPr>
          <p:cNvSpPr txBox="1"/>
          <p:nvPr/>
        </p:nvSpPr>
        <p:spPr>
          <a:xfrm>
            <a:off x="1324897" y="2448232"/>
            <a:ext cx="985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86983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D5A19-0636-C544-BD04-3E2D04DDB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D92EBE6-5790-C4BA-91B1-2659135AEB0E}"/>
              </a:ext>
            </a:extLst>
          </p:cNvPr>
          <p:cNvSpPr txBox="1"/>
          <p:nvPr/>
        </p:nvSpPr>
        <p:spPr>
          <a:xfrm>
            <a:off x="334297" y="447368"/>
            <a:ext cx="3126658" cy="58305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CB4600-45EE-9420-DCAB-8FFED2E5F008}"/>
              </a:ext>
            </a:extLst>
          </p:cNvPr>
          <p:cNvSpPr txBox="1"/>
          <p:nvPr/>
        </p:nvSpPr>
        <p:spPr>
          <a:xfrm>
            <a:off x="3613355" y="447368"/>
            <a:ext cx="8096864" cy="58305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BB2CAE-4E7A-5E52-33BA-3DD819F26D20}"/>
              </a:ext>
            </a:extLst>
          </p:cNvPr>
          <p:cNvSpPr txBox="1"/>
          <p:nvPr/>
        </p:nvSpPr>
        <p:spPr>
          <a:xfrm>
            <a:off x="1000432" y="2408903"/>
            <a:ext cx="15264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1074187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66528-B963-F96C-450B-D18EC0268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46748AE-FFD2-911E-394D-A05C64ACC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882" y="220353"/>
            <a:ext cx="10515600" cy="824578"/>
          </a:xfrm>
        </p:spPr>
        <p:txBody>
          <a:bodyPr/>
          <a:lstStyle/>
          <a:p>
            <a:r>
              <a:rPr lang="en-US" dirty="0"/>
              <a:t>Active Numbers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D577B0-2BEE-CF3A-016A-9A9EDAF17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4534" y="6176963"/>
            <a:ext cx="1134474" cy="4985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95BC193-1009-F5DA-31D4-8242ED759160}"/>
              </a:ext>
            </a:extLst>
          </p:cNvPr>
          <p:cNvSpPr txBox="1"/>
          <p:nvPr/>
        </p:nvSpPr>
        <p:spPr>
          <a:xfrm>
            <a:off x="1227128" y="5160319"/>
            <a:ext cx="78713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large letter flashcards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PE hoops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Say a sound and have one or all students race to put the correct number of bean bags in the hoop / bucket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13E53B-84CB-5074-407B-6A8F19756B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0017" y="1115849"/>
            <a:ext cx="2991267" cy="38200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8F3F65-0FE3-65AA-5F96-0AF1627DFA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789" y="1114616"/>
            <a:ext cx="2987299" cy="38225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65B701-C656-5B65-C311-612B841DBB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755" y="2574509"/>
            <a:ext cx="647790" cy="133368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4C1C77-D652-1FB1-0326-4EA81D35C7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3214" y="2542554"/>
            <a:ext cx="725496" cy="13656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299C983-44B1-8271-0735-B9134860F6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3872" y="3164553"/>
            <a:ext cx="2857899" cy="199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30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D2165EE353C00449E19847D4F88E03E" ma:contentTypeVersion="15" ma:contentTypeDescription="Create a new document." ma:contentTypeScope="" ma:versionID="b76becfc3457776cff8a21e6ddfe8c93">
  <xsd:schema xmlns:xsd="http://www.w3.org/2001/XMLSchema" xmlns:xs="http://www.w3.org/2001/XMLSchema" xmlns:p="http://schemas.microsoft.com/office/2006/metadata/properties" xmlns:ns2="4d51ad36-3802-495d-ab35-f7c5e4dfdd52" xmlns:ns3="b45f1f2a-c1ec-47f0-8010-07013650441b" targetNamespace="http://schemas.microsoft.com/office/2006/metadata/properties" ma:root="true" ma:fieldsID="f6700c8b349dfaa1719da0b406ba2e1a" ns2:_="" ns3:_="">
    <xsd:import namespace="4d51ad36-3802-495d-ab35-f7c5e4dfdd52"/>
    <xsd:import namespace="b45f1f2a-c1ec-47f0-8010-0701365044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51ad36-3802-495d-ab35-f7c5e4dfdd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5f1f2a-c1ec-47f0-8010-07013650441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577e871c-7607-4ec4-bc89-e82757c26355}" ma:internalName="TaxCatchAll" ma:showField="CatchAllData" ma:web="b45f1f2a-c1ec-47f0-8010-0701365044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d51ad36-3802-495d-ab35-f7c5e4dfdd52">
      <Terms xmlns="http://schemas.microsoft.com/office/infopath/2007/PartnerControls"/>
    </lcf76f155ced4ddcb4097134ff3c332f>
    <TaxCatchAll xmlns="b45f1f2a-c1ec-47f0-8010-07013650441b" xsi:nil="true"/>
  </documentManagement>
</p:properties>
</file>

<file path=customXml/itemProps1.xml><?xml version="1.0" encoding="utf-8"?>
<ds:datastoreItem xmlns:ds="http://schemas.openxmlformats.org/officeDocument/2006/customXml" ds:itemID="{BD9BA136-AF31-49F3-8034-7B36A56741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F161472-8F95-4E73-B86E-196CCC20FF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51ad36-3802-495d-ab35-f7c5e4dfdd52"/>
    <ds:schemaRef ds:uri="b45f1f2a-c1ec-47f0-8010-0701365044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947DCF8-48DD-4085-9247-14CC512AFB6D}">
  <ds:schemaRefs>
    <ds:schemaRef ds:uri="http://schemas.microsoft.com/office/2006/metadata/properties"/>
    <ds:schemaRef ds:uri="http://schemas.microsoft.com/office/infopath/2007/PartnerControls"/>
    <ds:schemaRef ds:uri="4d51ad36-3802-495d-ab35-f7c5e4dfdd52"/>
    <ds:schemaRef ds:uri="b45f1f2a-c1ec-47f0-8010-07013650441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238</Words>
  <Application>Microsoft Office PowerPoint</Application>
  <PresentationFormat>Widescreen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Noto Sans SemiBold</vt:lpstr>
      <vt:lpstr>Office Theme</vt:lpstr>
      <vt:lpstr>SRS Outreach Resource Pack</vt:lpstr>
      <vt:lpstr>Visual matching and naming - Numbers</vt:lpstr>
      <vt:lpstr>PowerPoint Presentation</vt:lpstr>
      <vt:lpstr>PowerPoint Presentation</vt:lpstr>
      <vt:lpstr>PowerPoint Presentation</vt:lpstr>
      <vt:lpstr>PowerPoint Presentation</vt:lpstr>
      <vt:lpstr>1:1 Correspondence and generalisation</vt:lpstr>
      <vt:lpstr>One to One Correspondence </vt:lpstr>
      <vt:lpstr>PowerPoint Presentation</vt:lpstr>
      <vt:lpstr>PowerPoint Presentation</vt:lpstr>
      <vt:lpstr>Active Numbers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 Palmer</dc:creator>
  <cp:lastModifiedBy>Jane Palmer</cp:lastModifiedBy>
  <cp:revision>17</cp:revision>
  <dcterms:created xsi:type="dcterms:W3CDTF">2025-07-11T09:05:10Z</dcterms:created>
  <dcterms:modified xsi:type="dcterms:W3CDTF">2026-03-10T08:27:47Z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0x0101005D2165EE353C00449E19847D4F88E03E</vt:lpwstr>
  </property>
  <property fmtid="{D5CDD505-2E9C-101B-9397-08002B2CF9AE}" pid="3" name="MediaServiceImageTags">
    <vt:lpwstr/>
  </property>
</Properties>
</file>